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274" r:id="rId5"/>
    <p:sldId id="275" r:id="rId6"/>
    <p:sldId id="276" r:id="rId7"/>
    <p:sldId id="277" r:id="rId8"/>
    <p:sldId id="278" r:id="rId9"/>
    <p:sldId id="279" r:id="rId10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pos="4536" userDrawn="1">
          <p15:clr>
            <a:srgbClr val="A4A3A4"/>
          </p15:clr>
        </p15:guide>
        <p15:guide id="4" pos="2132" userDrawn="1">
          <p15:clr>
            <a:srgbClr val="A4A3A4"/>
          </p15:clr>
        </p15:guide>
        <p15:guide id="5" pos="204" userDrawn="1">
          <p15:clr>
            <a:srgbClr val="A4A3A4"/>
          </p15:clr>
        </p15:guide>
        <p15:guide id="6" orient="horz" pos="3594" userDrawn="1">
          <p15:clr>
            <a:srgbClr val="A4A3A4"/>
          </p15:clr>
        </p15:guide>
        <p15:guide id="7" pos="2608" userDrawn="1">
          <p15:clr>
            <a:srgbClr val="A4A3A4"/>
          </p15:clr>
        </p15:guide>
        <p15:guide id="8" orient="horz" pos="3141" userDrawn="1">
          <p15:clr>
            <a:srgbClr val="A4A3A4"/>
          </p15:clr>
        </p15:guide>
        <p15:guide id="9" orient="horz" pos="192" userDrawn="1">
          <p15:clr>
            <a:srgbClr val="A4A3A4"/>
          </p15:clr>
        </p15:guide>
        <p15:guide id="10" orient="horz" pos="65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0A0A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74" autoAdjust="0"/>
    <p:restoredTop sz="94660"/>
  </p:normalViewPr>
  <p:slideViewPr>
    <p:cSldViewPr snapToGrid="0">
      <p:cViewPr varScale="1">
        <p:scale>
          <a:sx n="65" d="100"/>
          <a:sy n="65" d="100"/>
        </p:scale>
        <p:origin x="3708" y="90"/>
      </p:cViewPr>
      <p:guideLst>
        <p:guide orient="horz" pos="3368"/>
        <p:guide pos="2381"/>
        <p:guide pos="4536"/>
        <p:guide pos="2132"/>
        <p:guide pos="204"/>
        <p:guide orient="horz" pos="3594"/>
        <p:guide pos="2608"/>
        <p:guide orient="horz" pos="3141"/>
        <p:guide orient="horz" pos="192"/>
        <p:guide orient="horz" pos="6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Williams" userId="f29b3c51-bd33-47dd-a3d1-9cc44d628716" providerId="ADAL" clId="{3FBEA603-2B2D-4C5A-847C-F4C7A4E1F9C7}"/>
    <pc:docChg chg="undo redo custSel addSld delSld modSld sldOrd">
      <pc:chgData name="Dan Williams" userId="f29b3c51-bd33-47dd-a3d1-9cc44d628716" providerId="ADAL" clId="{3FBEA603-2B2D-4C5A-847C-F4C7A4E1F9C7}" dt="2026-10-08T15:30:27.124" v="4352" actId="34135"/>
      <pc:docMkLst>
        <pc:docMk/>
      </pc:docMkLst>
      <pc:sldChg chg="modSp add mod">
        <pc:chgData name="Dan Williams" userId="f29b3c51-bd33-47dd-a3d1-9cc44d628716" providerId="ADAL" clId="{3FBEA603-2B2D-4C5A-847C-F4C7A4E1F9C7}" dt="2026-10-08T15:30:07.441" v="4337" actId="34135"/>
        <pc:sldMkLst>
          <pc:docMk/>
          <pc:sldMk cId="1934819254" sldId="274"/>
        </pc:sldMkLst>
        <pc:spChg chg="mod">
          <ac:chgData name="Dan Williams" userId="f29b3c51-bd33-47dd-a3d1-9cc44d628716" providerId="ADAL" clId="{3FBEA603-2B2D-4C5A-847C-F4C7A4E1F9C7}" dt="2026-10-08T15:27:49.477" v="4299" actId="14826"/>
          <ac:spMkLst>
            <pc:docMk/>
            <pc:sldMk cId="1934819254" sldId="274"/>
            <ac:spMk id="2" creationId="{2C96608B-EF03-39E5-B9A5-342F4F184AFF}"/>
          </ac:spMkLst>
        </pc:spChg>
        <pc:spChg chg="mod">
          <ac:chgData name="Dan Williams" userId="f29b3c51-bd33-47dd-a3d1-9cc44d628716" providerId="ADAL" clId="{3FBEA603-2B2D-4C5A-847C-F4C7A4E1F9C7}" dt="2026-10-02T09:50:55.769" v="4060" actId="20577"/>
          <ac:spMkLst>
            <pc:docMk/>
            <pc:sldMk cId="1934819254" sldId="274"/>
            <ac:spMk id="12" creationId="{44574A0A-AC3B-68E6-F8D9-98E542146AF8}"/>
          </ac:spMkLst>
        </pc:spChg>
        <pc:spChg chg="mod">
          <ac:chgData name="Dan Williams" userId="f29b3c51-bd33-47dd-a3d1-9cc44d628716" providerId="ADAL" clId="{3FBEA603-2B2D-4C5A-847C-F4C7A4E1F9C7}" dt="2026-10-07T22:39:11.307" v="4166"/>
          <ac:spMkLst>
            <pc:docMk/>
            <pc:sldMk cId="1934819254" sldId="274"/>
            <ac:spMk id="13" creationId="{3C6E77D5-46A5-34B4-6220-3FB23A824992}"/>
          </ac:spMkLst>
        </pc:spChg>
        <pc:spChg chg="mod">
          <ac:chgData name="Dan Williams" userId="f29b3c51-bd33-47dd-a3d1-9cc44d628716" providerId="ADAL" clId="{3FBEA603-2B2D-4C5A-847C-F4C7A4E1F9C7}" dt="2026-10-07T22:39:21.772" v="4173"/>
          <ac:spMkLst>
            <pc:docMk/>
            <pc:sldMk cId="1934819254" sldId="274"/>
            <ac:spMk id="16" creationId="{5E4B8C0D-C962-4D46-8FD6-2AC519596A2B}"/>
          </ac:spMkLst>
        </pc:spChg>
        <pc:spChg chg="mod">
          <ac:chgData name="Dan Williams" userId="f29b3c51-bd33-47dd-a3d1-9cc44d628716" providerId="ADAL" clId="{3FBEA603-2B2D-4C5A-847C-F4C7A4E1F9C7}" dt="2026-10-07T22:39:26.577" v="4175"/>
          <ac:spMkLst>
            <pc:docMk/>
            <pc:sldMk cId="1934819254" sldId="274"/>
            <ac:spMk id="17" creationId="{A8731537-357D-E899-3153-6F533F3BEE30}"/>
          </ac:spMkLst>
        </pc:spChg>
        <pc:spChg chg="mod">
          <ac:chgData name="Dan Williams" userId="f29b3c51-bd33-47dd-a3d1-9cc44d628716" providerId="ADAL" clId="{3FBEA603-2B2D-4C5A-847C-F4C7A4E1F9C7}" dt="2026-10-07T22:39:16.285" v="4168"/>
          <ac:spMkLst>
            <pc:docMk/>
            <pc:sldMk cId="1934819254" sldId="274"/>
            <ac:spMk id="18" creationId="{55612CFC-E27E-B03C-E9A1-97BDD2A8B2AE}"/>
          </ac:spMkLst>
        </pc:spChg>
        <pc:spChg chg="mod">
          <ac:chgData name="Dan Williams" userId="f29b3c51-bd33-47dd-a3d1-9cc44d628716" providerId="ADAL" clId="{3FBEA603-2B2D-4C5A-847C-F4C7A4E1F9C7}" dt="2026-10-07T22:39:26.656" v="4176"/>
          <ac:spMkLst>
            <pc:docMk/>
            <pc:sldMk cId="1934819254" sldId="274"/>
            <ac:spMk id="19" creationId="{C1226525-2365-7CB1-E750-6FE723A67574}"/>
          </ac:spMkLst>
        </pc:spChg>
        <pc:spChg chg="mod">
          <ac:chgData name="Dan Williams" userId="f29b3c51-bd33-47dd-a3d1-9cc44d628716" providerId="ADAL" clId="{3FBEA603-2B2D-4C5A-847C-F4C7A4E1F9C7}" dt="2026-10-07T22:39:17.042" v="4170" actId="20577"/>
          <ac:spMkLst>
            <pc:docMk/>
            <pc:sldMk cId="1934819254" sldId="274"/>
            <ac:spMk id="20" creationId="{C2272E87-D4E4-C158-31C2-D2927BFCEF50}"/>
          </ac:spMkLst>
        </pc:spChg>
        <pc:spChg chg="mod">
          <ac:chgData name="Dan Williams" userId="f29b3c51-bd33-47dd-a3d1-9cc44d628716" providerId="ADAL" clId="{3FBEA603-2B2D-4C5A-847C-F4C7A4E1F9C7}" dt="2026-10-07T22:39:56.477" v="4192"/>
          <ac:spMkLst>
            <pc:docMk/>
            <pc:sldMk cId="1934819254" sldId="274"/>
            <ac:spMk id="22" creationId="{2D5B459B-F78E-6D4A-A0AD-5A2AA5C2AC54}"/>
          </ac:spMkLst>
        </pc:spChg>
        <pc:spChg chg="mod">
          <ac:chgData name="Dan Williams" userId="f29b3c51-bd33-47dd-a3d1-9cc44d628716" providerId="ADAL" clId="{3FBEA603-2B2D-4C5A-847C-F4C7A4E1F9C7}" dt="2026-10-07T22:39:45.279" v="4186" actId="20577"/>
          <ac:spMkLst>
            <pc:docMk/>
            <pc:sldMk cId="1934819254" sldId="274"/>
            <ac:spMk id="23" creationId="{86699624-E170-69D1-282F-9DBAB155E461}"/>
          </ac:spMkLst>
        </pc:spChg>
        <pc:spChg chg="mod">
          <ac:chgData name="Dan Williams" userId="f29b3c51-bd33-47dd-a3d1-9cc44d628716" providerId="ADAL" clId="{3FBEA603-2B2D-4C5A-847C-F4C7A4E1F9C7}" dt="2026-10-07T22:39:50.765" v="4189" actId="20577"/>
          <ac:spMkLst>
            <pc:docMk/>
            <pc:sldMk cId="1934819254" sldId="274"/>
            <ac:spMk id="24" creationId="{F1EDEC74-4CBB-043A-A72F-4B6EE551589F}"/>
          </ac:spMkLst>
        </pc:spChg>
        <pc:grpChg chg="mod">
          <ac:chgData name="Dan Williams" userId="f29b3c51-bd33-47dd-a3d1-9cc44d628716" providerId="ADAL" clId="{3FBEA603-2B2D-4C5A-847C-F4C7A4E1F9C7}" dt="2026-10-07T22:39:26.577" v="4175"/>
          <ac:grpSpMkLst>
            <pc:docMk/>
            <pc:sldMk cId="1934819254" sldId="274"/>
            <ac:grpSpMk id="45" creationId="{CED2CFBC-BC0B-0D46-A3B1-50C31435D9D1}"/>
          </ac:grpSpMkLst>
        </pc:grpChg>
        <pc:grpChg chg="mod">
          <ac:chgData name="Dan Williams" userId="f29b3c51-bd33-47dd-a3d1-9cc44d628716" providerId="ADAL" clId="{3FBEA603-2B2D-4C5A-847C-F4C7A4E1F9C7}" dt="2026-10-07T22:39:16.285" v="4168"/>
          <ac:grpSpMkLst>
            <pc:docMk/>
            <pc:sldMk cId="1934819254" sldId="274"/>
            <ac:grpSpMk id="46" creationId="{5CA896C3-0122-957B-B63B-82A57BCD9764}"/>
          </ac:grpSpMkLst>
        </pc:grpChg>
        <pc:picChg chg="mod">
          <ac:chgData name="Dan Williams" userId="f29b3c51-bd33-47dd-a3d1-9cc44d628716" providerId="ADAL" clId="{3FBEA603-2B2D-4C5A-847C-F4C7A4E1F9C7}" dt="2026-10-08T15:30:07.441" v="4337" actId="34135"/>
          <ac:picMkLst>
            <pc:docMk/>
            <pc:sldMk cId="1934819254" sldId="274"/>
            <ac:picMk id="6" creationId="{4B5CC7D3-C225-2FD7-F400-3EDCDDDDB424}"/>
          </ac:picMkLst>
        </pc:picChg>
      </pc:sldChg>
      <pc:sldChg chg="addSp delSp modSp add mod">
        <pc:chgData name="Dan Williams" userId="f29b3c51-bd33-47dd-a3d1-9cc44d628716" providerId="ADAL" clId="{3FBEA603-2B2D-4C5A-847C-F4C7A4E1F9C7}" dt="2026-10-08T15:30:11.774" v="4340" actId="34135"/>
        <pc:sldMkLst>
          <pc:docMk/>
          <pc:sldMk cId="1897419865" sldId="275"/>
        </pc:sldMkLst>
        <pc:spChg chg="mod">
          <ac:chgData name="Dan Williams" userId="f29b3c51-bd33-47dd-a3d1-9cc44d628716" providerId="ADAL" clId="{3FBEA603-2B2D-4C5A-847C-F4C7A4E1F9C7}" dt="2026-10-08T15:27:56.189" v="4300" actId="14826"/>
          <ac:spMkLst>
            <pc:docMk/>
            <pc:sldMk cId="1897419865" sldId="275"/>
            <ac:spMk id="2" creationId="{FB1D7C6A-82A6-9EA6-6499-E3D3BDC1DF4A}"/>
          </ac:spMkLst>
        </pc:spChg>
        <pc:spChg chg="mod">
          <ac:chgData name="Dan Williams" userId="f29b3c51-bd33-47dd-a3d1-9cc44d628716" providerId="ADAL" clId="{3FBEA603-2B2D-4C5A-847C-F4C7A4E1F9C7}" dt="2026-10-07T22:40:07.752" v="4195"/>
          <ac:spMkLst>
            <pc:docMk/>
            <pc:sldMk cId="1897419865" sldId="275"/>
            <ac:spMk id="13" creationId="{E70BB1F5-90A8-C71F-005B-6E0BFD187651}"/>
          </ac:spMkLst>
        </pc:spChg>
        <pc:spChg chg="mod">
          <ac:chgData name="Dan Williams" userId="f29b3c51-bd33-47dd-a3d1-9cc44d628716" providerId="ADAL" clId="{3FBEA603-2B2D-4C5A-847C-F4C7A4E1F9C7}" dt="2026-10-07T22:40:18.205" v="4202"/>
          <ac:spMkLst>
            <pc:docMk/>
            <pc:sldMk cId="1897419865" sldId="275"/>
            <ac:spMk id="16" creationId="{22C1F62B-6EC5-1D45-85DC-F20EFF2A31A6}"/>
          </ac:spMkLst>
        </pc:spChg>
        <pc:spChg chg="mod">
          <ac:chgData name="Dan Williams" userId="f29b3c51-bd33-47dd-a3d1-9cc44d628716" providerId="ADAL" clId="{3FBEA603-2B2D-4C5A-847C-F4C7A4E1F9C7}" dt="2026-10-07T22:40:22.385" v="4204"/>
          <ac:spMkLst>
            <pc:docMk/>
            <pc:sldMk cId="1897419865" sldId="275"/>
            <ac:spMk id="17" creationId="{3EB7B9A0-B054-D0E5-11FC-0CC6661E96DC}"/>
          </ac:spMkLst>
        </pc:spChg>
        <pc:spChg chg="mod">
          <ac:chgData name="Dan Williams" userId="f29b3c51-bd33-47dd-a3d1-9cc44d628716" providerId="ADAL" clId="{3FBEA603-2B2D-4C5A-847C-F4C7A4E1F9C7}" dt="2026-10-07T22:40:12.004" v="4197"/>
          <ac:spMkLst>
            <pc:docMk/>
            <pc:sldMk cId="1897419865" sldId="275"/>
            <ac:spMk id="18" creationId="{B6DA2C7F-157B-2D31-3951-19CCC6D949C4}"/>
          </ac:spMkLst>
        </pc:spChg>
        <pc:spChg chg="mod">
          <ac:chgData name="Dan Williams" userId="f29b3c51-bd33-47dd-a3d1-9cc44d628716" providerId="ADAL" clId="{3FBEA603-2B2D-4C5A-847C-F4C7A4E1F9C7}" dt="2026-10-07T22:40:22.455" v="4205"/>
          <ac:spMkLst>
            <pc:docMk/>
            <pc:sldMk cId="1897419865" sldId="275"/>
            <ac:spMk id="19" creationId="{114969DA-7175-4AC9-2851-C7405A473A47}"/>
          </ac:spMkLst>
        </pc:spChg>
        <pc:spChg chg="mod">
          <ac:chgData name="Dan Williams" userId="f29b3c51-bd33-47dd-a3d1-9cc44d628716" providerId="ADAL" clId="{3FBEA603-2B2D-4C5A-847C-F4C7A4E1F9C7}" dt="2026-10-07T22:40:12.523" v="4199" actId="20577"/>
          <ac:spMkLst>
            <pc:docMk/>
            <pc:sldMk cId="1897419865" sldId="275"/>
            <ac:spMk id="20" creationId="{26575F02-4461-788A-1A71-95FEE958EBD6}"/>
          </ac:spMkLst>
        </pc:spChg>
        <pc:spChg chg="mod">
          <ac:chgData name="Dan Williams" userId="f29b3c51-bd33-47dd-a3d1-9cc44d628716" providerId="ADAL" clId="{3FBEA603-2B2D-4C5A-847C-F4C7A4E1F9C7}" dt="2026-10-07T22:40:35.961" v="4211"/>
          <ac:spMkLst>
            <pc:docMk/>
            <pc:sldMk cId="1897419865" sldId="275"/>
            <ac:spMk id="22" creationId="{2E951607-CA6B-8A03-FE15-2B20671A877A}"/>
          </ac:spMkLst>
        </pc:spChg>
        <pc:spChg chg="mod">
          <ac:chgData name="Dan Williams" userId="f29b3c51-bd33-47dd-a3d1-9cc44d628716" providerId="ADAL" clId="{3FBEA603-2B2D-4C5A-847C-F4C7A4E1F9C7}" dt="2026-10-07T22:40:29.489" v="4208" actId="20577"/>
          <ac:spMkLst>
            <pc:docMk/>
            <pc:sldMk cId="1897419865" sldId="275"/>
            <ac:spMk id="24" creationId="{975A6F9B-F96E-6E27-6935-A04D1093BE70}"/>
          </ac:spMkLst>
        </pc:spChg>
        <pc:grpChg chg="mod">
          <ac:chgData name="Dan Williams" userId="f29b3c51-bd33-47dd-a3d1-9cc44d628716" providerId="ADAL" clId="{3FBEA603-2B2D-4C5A-847C-F4C7A4E1F9C7}" dt="2026-10-07T22:40:22.385" v="4204"/>
          <ac:grpSpMkLst>
            <pc:docMk/>
            <pc:sldMk cId="1897419865" sldId="275"/>
            <ac:grpSpMk id="45" creationId="{E85F37F0-D32C-C9F4-9A85-8A03BCE84C81}"/>
          </ac:grpSpMkLst>
        </pc:grpChg>
        <pc:grpChg chg="mod">
          <ac:chgData name="Dan Williams" userId="f29b3c51-bd33-47dd-a3d1-9cc44d628716" providerId="ADAL" clId="{3FBEA603-2B2D-4C5A-847C-F4C7A4E1F9C7}" dt="2026-10-07T22:40:12.004" v="4197"/>
          <ac:grpSpMkLst>
            <pc:docMk/>
            <pc:sldMk cId="1897419865" sldId="275"/>
            <ac:grpSpMk id="46" creationId="{5678FDC4-B528-4C0B-17DF-8074E78C048B}"/>
          </ac:grpSpMkLst>
        </pc:grpChg>
        <pc:picChg chg="add mod">
          <ac:chgData name="Dan Williams" userId="f29b3c51-bd33-47dd-a3d1-9cc44d628716" providerId="ADAL" clId="{3FBEA603-2B2D-4C5A-847C-F4C7A4E1F9C7}" dt="2026-10-08T15:30:11.774" v="4340" actId="34135"/>
          <ac:picMkLst>
            <pc:docMk/>
            <pc:sldMk cId="1897419865" sldId="275"/>
            <ac:picMk id="4" creationId="{208435AC-D1FD-EC55-F613-4A96D165F4F0}"/>
          </ac:picMkLst>
        </pc:picChg>
        <pc:picChg chg="del">
          <ac:chgData name="Dan Williams" userId="f29b3c51-bd33-47dd-a3d1-9cc44d628716" providerId="ADAL" clId="{3FBEA603-2B2D-4C5A-847C-F4C7A4E1F9C7}" dt="2026-10-08T15:30:09.239" v="4338" actId="478"/>
          <ac:picMkLst>
            <pc:docMk/>
            <pc:sldMk cId="1897419865" sldId="275"/>
            <ac:picMk id="6" creationId="{DB8A5532-7E4B-4767-4E6C-0CB39BA3684B}"/>
          </ac:picMkLst>
        </pc:picChg>
      </pc:sldChg>
      <pc:sldChg chg="modSp add del mod">
        <pc:chgData name="Dan Williams" userId="f29b3c51-bd33-47dd-a3d1-9cc44d628716" providerId="ADAL" clId="{3FBEA603-2B2D-4C5A-847C-F4C7A4E1F9C7}" dt="2026-10-07T22:39:31.231" v="4177" actId="47"/>
        <pc:sldMkLst>
          <pc:docMk/>
          <pc:sldMk cId="3646873220" sldId="275"/>
        </pc:sldMkLst>
      </pc:sldChg>
      <pc:sldChg chg="addSp delSp modSp add mod ord">
        <pc:chgData name="Dan Williams" userId="f29b3c51-bd33-47dd-a3d1-9cc44d628716" providerId="ADAL" clId="{3FBEA603-2B2D-4C5A-847C-F4C7A4E1F9C7}" dt="2026-10-08T15:30:15.090" v="4343" actId="34135"/>
        <pc:sldMkLst>
          <pc:docMk/>
          <pc:sldMk cId="721471734" sldId="276"/>
        </pc:sldMkLst>
        <pc:spChg chg="mod">
          <ac:chgData name="Dan Williams" userId="f29b3c51-bd33-47dd-a3d1-9cc44d628716" providerId="ADAL" clId="{3FBEA603-2B2D-4C5A-847C-F4C7A4E1F9C7}" dt="2026-10-08T15:28:01.858" v="4301" actId="14826"/>
          <ac:spMkLst>
            <pc:docMk/>
            <pc:sldMk cId="721471734" sldId="276"/>
            <ac:spMk id="2" creationId="{BDCE87FA-75E6-B19D-49FE-29CFB5D30576}"/>
          </ac:spMkLst>
        </pc:spChg>
        <pc:spChg chg="mod">
          <ac:chgData name="Dan Williams" userId="f29b3c51-bd33-47dd-a3d1-9cc44d628716" providerId="ADAL" clId="{3FBEA603-2B2D-4C5A-847C-F4C7A4E1F9C7}" dt="2026-10-07T22:41:04.211" v="4226" actId="20577"/>
          <ac:spMkLst>
            <pc:docMk/>
            <pc:sldMk cId="721471734" sldId="276"/>
            <ac:spMk id="12" creationId="{B3C46A9F-B294-2007-721F-245EFF19A37E}"/>
          </ac:spMkLst>
        </pc:spChg>
        <pc:spChg chg="mod">
          <ac:chgData name="Dan Williams" userId="f29b3c51-bd33-47dd-a3d1-9cc44d628716" providerId="ADAL" clId="{3FBEA603-2B2D-4C5A-847C-F4C7A4E1F9C7}" dt="2026-10-07T22:40:51.237" v="4217"/>
          <ac:spMkLst>
            <pc:docMk/>
            <pc:sldMk cId="721471734" sldId="276"/>
            <ac:spMk id="13" creationId="{926B5A07-85C1-D877-44D1-6ABAB2656483}"/>
          </ac:spMkLst>
        </pc:spChg>
        <pc:spChg chg="mod">
          <ac:chgData name="Dan Williams" userId="f29b3c51-bd33-47dd-a3d1-9cc44d628716" providerId="ADAL" clId="{3FBEA603-2B2D-4C5A-847C-F4C7A4E1F9C7}" dt="2026-10-07T22:41:01.083" v="4224"/>
          <ac:spMkLst>
            <pc:docMk/>
            <pc:sldMk cId="721471734" sldId="276"/>
            <ac:spMk id="16" creationId="{38DB26A8-4F2D-EDE8-0743-3F1791D8FF1E}"/>
          </ac:spMkLst>
        </pc:spChg>
        <pc:spChg chg="mod">
          <ac:chgData name="Dan Williams" userId="f29b3c51-bd33-47dd-a3d1-9cc44d628716" providerId="ADAL" clId="{3FBEA603-2B2D-4C5A-847C-F4C7A4E1F9C7}" dt="2026-10-07T22:41:10.029" v="4228"/>
          <ac:spMkLst>
            <pc:docMk/>
            <pc:sldMk cId="721471734" sldId="276"/>
            <ac:spMk id="17" creationId="{E82B64AF-9CA9-7B2C-A2F2-C64D66039F73}"/>
          </ac:spMkLst>
        </pc:spChg>
        <pc:spChg chg="mod">
          <ac:chgData name="Dan Williams" userId="f29b3c51-bd33-47dd-a3d1-9cc44d628716" providerId="ADAL" clId="{3FBEA603-2B2D-4C5A-847C-F4C7A4E1F9C7}" dt="2026-10-07T22:40:55.965" v="4219"/>
          <ac:spMkLst>
            <pc:docMk/>
            <pc:sldMk cId="721471734" sldId="276"/>
            <ac:spMk id="18" creationId="{6C52A7DF-D764-8C15-5B5A-149FE7361032}"/>
          </ac:spMkLst>
        </pc:spChg>
        <pc:spChg chg="mod">
          <ac:chgData name="Dan Williams" userId="f29b3c51-bd33-47dd-a3d1-9cc44d628716" providerId="ADAL" clId="{3FBEA603-2B2D-4C5A-847C-F4C7A4E1F9C7}" dt="2026-10-07T22:41:10.116" v="4229"/>
          <ac:spMkLst>
            <pc:docMk/>
            <pc:sldMk cId="721471734" sldId="276"/>
            <ac:spMk id="19" creationId="{F65EAF70-946F-8F6A-72A8-08EB02C1A9B5}"/>
          </ac:spMkLst>
        </pc:spChg>
        <pc:spChg chg="mod">
          <ac:chgData name="Dan Williams" userId="f29b3c51-bd33-47dd-a3d1-9cc44d628716" providerId="ADAL" clId="{3FBEA603-2B2D-4C5A-847C-F4C7A4E1F9C7}" dt="2026-10-07T22:40:56.667" v="4221" actId="20577"/>
          <ac:spMkLst>
            <pc:docMk/>
            <pc:sldMk cId="721471734" sldId="276"/>
            <ac:spMk id="20" creationId="{F446BD66-7459-772D-BA4A-6F92F38D123B}"/>
          </ac:spMkLst>
        </pc:spChg>
        <pc:spChg chg="mod">
          <ac:chgData name="Dan Williams" userId="f29b3c51-bd33-47dd-a3d1-9cc44d628716" providerId="ADAL" clId="{3FBEA603-2B2D-4C5A-847C-F4C7A4E1F9C7}" dt="2026-10-07T22:41:18.584" v="4233"/>
          <ac:spMkLst>
            <pc:docMk/>
            <pc:sldMk cId="721471734" sldId="276"/>
            <ac:spMk id="22" creationId="{A8AD5CEE-3540-BF71-4279-E35EBC4022CC}"/>
          </ac:spMkLst>
        </pc:spChg>
        <pc:spChg chg="mod">
          <ac:chgData name="Dan Williams" userId="f29b3c51-bd33-47dd-a3d1-9cc44d628716" providerId="ADAL" clId="{3FBEA603-2B2D-4C5A-847C-F4C7A4E1F9C7}" dt="2026-10-07T22:41:13.705" v="4230" actId="20577"/>
          <ac:spMkLst>
            <pc:docMk/>
            <pc:sldMk cId="721471734" sldId="276"/>
            <ac:spMk id="24" creationId="{D0F8F625-95C1-EBD5-A0B5-452B97D55237}"/>
          </ac:spMkLst>
        </pc:spChg>
        <pc:grpChg chg="mod">
          <ac:chgData name="Dan Williams" userId="f29b3c51-bd33-47dd-a3d1-9cc44d628716" providerId="ADAL" clId="{3FBEA603-2B2D-4C5A-847C-F4C7A4E1F9C7}" dt="2026-10-07T22:41:10.029" v="4228"/>
          <ac:grpSpMkLst>
            <pc:docMk/>
            <pc:sldMk cId="721471734" sldId="276"/>
            <ac:grpSpMk id="45" creationId="{D90682CE-3E86-E270-9097-08DA7A3FB7EB}"/>
          </ac:grpSpMkLst>
        </pc:grpChg>
        <pc:grpChg chg="mod">
          <ac:chgData name="Dan Williams" userId="f29b3c51-bd33-47dd-a3d1-9cc44d628716" providerId="ADAL" clId="{3FBEA603-2B2D-4C5A-847C-F4C7A4E1F9C7}" dt="2026-10-07T22:40:55.965" v="4219"/>
          <ac:grpSpMkLst>
            <pc:docMk/>
            <pc:sldMk cId="721471734" sldId="276"/>
            <ac:grpSpMk id="46" creationId="{E2E9DADA-1836-5F8F-A011-DD1499AB2CB8}"/>
          </ac:grpSpMkLst>
        </pc:grpChg>
        <pc:picChg chg="add mod">
          <ac:chgData name="Dan Williams" userId="f29b3c51-bd33-47dd-a3d1-9cc44d628716" providerId="ADAL" clId="{3FBEA603-2B2D-4C5A-847C-F4C7A4E1F9C7}" dt="2026-10-08T15:30:15.090" v="4343" actId="34135"/>
          <ac:picMkLst>
            <pc:docMk/>
            <pc:sldMk cId="721471734" sldId="276"/>
            <ac:picMk id="4" creationId="{B93B2CE1-952E-B234-BBF3-53E2F0FFCFF4}"/>
          </ac:picMkLst>
        </pc:picChg>
        <pc:picChg chg="del">
          <ac:chgData name="Dan Williams" userId="f29b3c51-bd33-47dd-a3d1-9cc44d628716" providerId="ADAL" clId="{3FBEA603-2B2D-4C5A-847C-F4C7A4E1F9C7}" dt="2026-10-08T15:30:13.308" v="4341" actId="478"/>
          <ac:picMkLst>
            <pc:docMk/>
            <pc:sldMk cId="721471734" sldId="276"/>
            <ac:picMk id="6" creationId="{C7D305AB-088A-61D7-3936-B93E54E42E25}"/>
          </ac:picMkLst>
        </pc:picChg>
      </pc:sldChg>
      <pc:sldChg chg="modSp add del mod">
        <pc:chgData name="Dan Williams" userId="f29b3c51-bd33-47dd-a3d1-9cc44d628716" providerId="ADAL" clId="{3FBEA603-2B2D-4C5A-847C-F4C7A4E1F9C7}" dt="2026-10-07T22:39:31.337" v="4178" actId="47"/>
        <pc:sldMkLst>
          <pc:docMk/>
          <pc:sldMk cId="3594984179" sldId="276"/>
        </pc:sldMkLst>
      </pc:sldChg>
      <pc:sldChg chg="addSp delSp modSp add mod ord">
        <pc:chgData name="Dan Williams" userId="f29b3c51-bd33-47dd-a3d1-9cc44d628716" providerId="ADAL" clId="{3FBEA603-2B2D-4C5A-847C-F4C7A4E1F9C7}" dt="2026-10-08T15:30:18.741" v="4346" actId="34135"/>
        <pc:sldMkLst>
          <pc:docMk/>
          <pc:sldMk cId="1696828915" sldId="277"/>
        </pc:sldMkLst>
        <pc:spChg chg="mod">
          <ac:chgData name="Dan Williams" userId="f29b3c51-bd33-47dd-a3d1-9cc44d628716" providerId="ADAL" clId="{3FBEA603-2B2D-4C5A-847C-F4C7A4E1F9C7}" dt="2026-10-08T15:28:06.541" v="4302" actId="14826"/>
          <ac:spMkLst>
            <pc:docMk/>
            <pc:sldMk cId="1696828915" sldId="277"/>
            <ac:spMk id="2" creationId="{69F73680-79D2-3E9C-EE79-8603E04EAA41}"/>
          </ac:spMkLst>
        </pc:spChg>
        <pc:spChg chg="mod">
          <ac:chgData name="Dan Williams" userId="f29b3c51-bd33-47dd-a3d1-9cc44d628716" providerId="ADAL" clId="{3FBEA603-2B2D-4C5A-847C-F4C7A4E1F9C7}" dt="2026-10-07T22:41:35.175" v="4239"/>
          <ac:spMkLst>
            <pc:docMk/>
            <pc:sldMk cId="1696828915" sldId="277"/>
            <ac:spMk id="13" creationId="{752B893D-C0C9-8A64-58D8-D6172E4DED77}"/>
          </ac:spMkLst>
        </pc:spChg>
        <pc:spChg chg="mod">
          <ac:chgData name="Dan Williams" userId="f29b3c51-bd33-47dd-a3d1-9cc44d628716" providerId="ADAL" clId="{3FBEA603-2B2D-4C5A-847C-F4C7A4E1F9C7}" dt="2026-10-07T22:41:48.970" v="4246"/>
          <ac:spMkLst>
            <pc:docMk/>
            <pc:sldMk cId="1696828915" sldId="277"/>
            <ac:spMk id="16" creationId="{3450896B-2A78-074A-C8EA-202BB024EC39}"/>
          </ac:spMkLst>
        </pc:spChg>
        <pc:spChg chg="mod">
          <ac:chgData name="Dan Williams" userId="f29b3c51-bd33-47dd-a3d1-9cc44d628716" providerId="ADAL" clId="{3FBEA603-2B2D-4C5A-847C-F4C7A4E1F9C7}" dt="2026-10-07T22:41:54.251" v="4248"/>
          <ac:spMkLst>
            <pc:docMk/>
            <pc:sldMk cId="1696828915" sldId="277"/>
            <ac:spMk id="17" creationId="{35EE4523-891F-A59E-61A9-4DE9FBE5BF12}"/>
          </ac:spMkLst>
        </pc:spChg>
        <pc:spChg chg="mod">
          <ac:chgData name="Dan Williams" userId="f29b3c51-bd33-47dd-a3d1-9cc44d628716" providerId="ADAL" clId="{3FBEA603-2B2D-4C5A-847C-F4C7A4E1F9C7}" dt="2026-10-07T22:41:44.153" v="4241"/>
          <ac:spMkLst>
            <pc:docMk/>
            <pc:sldMk cId="1696828915" sldId="277"/>
            <ac:spMk id="18" creationId="{2672BED4-D9C3-DFFE-3D81-130FF52FFA2D}"/>
          </ac:spMkLst>
        </pc:spChg>
        <pc:spChg chg="mod">
          <ac:chgData name="Dan Williams" userId="f29b3c51-bd33-47dd-a3d1-9cc44d628716" providerId="ADAL" clId="{3FBEA603-2B2D-4C5A-847C-F4C7A4E1F9C7}" dt="2026-10-07T22:41:54.327" v="4249"/>
          <ac:spMkLst>
            <pc:docMk/>
            <pc:sldMk cId="1696828915" sldId="277"/>
            <ac:spMk id="19" creationId="{C95F40BC-C9D6-F188-7774-C38F6EF47C02}"/>
          </ac:spMkLst>
        </pc:spChg>
        <pc:spChg chg="mod">
          <ac:chgData name="Dan Williams" userId="f29b3c51-bd33-47dd-a3d1-9cc44d628716" providerId="ADAL" clId="{3FBEA603-2B2D-4C5A-847C-F4C7A4E1F9C7}" dt="2026-10-07T22:41:44.266" v="4243" actId="20577"/>
          <ac:spMkLst>
            <pc:docMk/>
            <pc:sldMk cId="1696828915" sldId="277"/>
            <ac:spMk id="20" creationId="{74107406-CE6B-336B-4B5F-14FA5928B9D2}"/>
          </ac:spMkLst>
        </pc:spChg>
        <pc:spChg chg="mod">
          <ac:chgData name="Dan Williams" userId="f29b3c51-bd33-47dd-a3d1-9cc44d628716" providerId="ADAL" clId="{3FBEA603-2B2D-4C5A-847C-F4C7A4E1F9C7}" dt="2026-10-07T22:42:06.946" v="4255"/>
          <ac:spMkLst>
            <pc:docMk/>
            <pc:sldMk cId="1696828915" sldId="277"/>
            <ac:spMk id="22" creationId="{B390CB4E-3BF8-B28E-81FD-0D33DDF25189}"/>
          </ac:spMkLst>
        </pc:spChg>
        <pc:spChg chg="mod">
          <ac:chgData name="Dan Williams" userId="f29b3c51-bd33-47dd-a3d1-9cc44d628716" providerId="ADAL" clId="{3FBEA603-2B2D-4C5A-847C-F4C7A4E1F9C7}" dt="2026-10-07T22:42:01.288" v="4252" actId="20577"/>
          <ac:spMkLst>
            <pc:docMk/>
            <pc:sldMk cId="1696828915" sldId="277"/>
            <ac:spMk id="24" creationId="{1839D9ED-45CD-2E8B-EE84-0CAB82368F55}"/>
          </ac:spMkLst>
        </pc:spChg>
        <pc:grpChg chg="mod">
          <ac:chgData name="Dan Williams" userId="f29b3c51-bd33-47dd-a3d1-9cc44d628716" providerId="ADAL" clId="{3FBEA603-2B2D-4C5A-847C-F4C7A4E1F9C7}" dt="2026-10-07T22:41:54.251" v="4248"/>
          <ac:grpSpMkLst>
            <pc:docMk/>
            <pc:sldMk cId="1696828915" sldId="277"/>
            <ac:grpSpMk id="45" creationId="{3E2BB1F3-2DB4-CBE5-4607-2670A9C397C6}"/>
          </ac:grpSpMkLst>
        </pc:grpChg>
        <pc:grpChg chg="mod">
          <ac:chgData name="Dan Williams" userId="f29b3c51-bd33-47dd-a3d1-9cc44d628716" providerId="ADAL" clId="{3FBEA603-2B2D-4C5A-847C-F4C7A4E1F9C7}" dt="2026-10-07T22:41:44.153" v="4241"/>
          <ac:grpSpMkLst>
            <pc:docMk/>
            <pc:sldMk cId="1696828915" sldId="277"/>
            <ac:grpSpMk id="46" creationId="{8230A4A7-AD67-B41C-32FF-B98F9DCFFE79}"/>
          </ac:grpSpMkLst>
        </pc:grpChg>
        <pc:picChg chg="add mod">
          <ac:chgData name="Dan Williams" userId="f29b3c51-bd33-47dd-a3d1-9cc44d628716" providerId="ADAL" clId="{3FBEA603-2B2D-4C5A-847C-F4C7A4E1F9C7}" dt="2026-10-08T15:30:18.741" v="4346" actId="34135"/>
          <ac:picMkLst>
            <pc:docMk/>
            <pc:sldMk cId="1696828915" sldId="277"/>
            <ac:picMk id="4" creationId="{DD0C4F75-C512-14CD-BD76-C864236B9FEB}"/>
          </ac:picMkLst>
        </pc:picChg>
        <pc:picChg chg="del">
          <ac:chgData name="Dan Williams" userId="f29b3c51-bd33-47dd-a3d1-9cc44d628716" providerId="ADAL" clId="{3FBEA603-2B2D-4C5A-847C-F4C7A4E1F9C7}" dt="2026-10-08T15:30:16.792" v="4344" actId="478"/>
          <ac:picMkLst>
            <pc:docMk/>
            <pc:sldMk cId="1696828915" sldId="277"/>
            <ac:picMk id="6" creationId="{B510E979-9ADC-8C4E-5A82-2BF5D570D372}"/>
          </ac:picMkLst>
        </pc:picChg>
      </pc:sldChg>
      <pc:sldChg chg="modSp add del mod">
        <pc:chgData name="Dan Williams" userId="f29b3c51-bd33-47dd-a3d1-9cc44d628716" providerId="ADAL" clId="{3FBEA603-2B2D-4C5A-847C-F4C7A4E1F9C7}" dt="2026-10-07T22:39:31.588" v="4180" actId="47"/>
        <pc:sldMkLst>
          <pc:docMk/>
          <pc:sldMk cId="497911011" sldId="278"/>
        </pc:sldMkLst>
      </pc:sldChg>
      <pc:sldChg chg="addSp delSp modSp add mod">
        <pc:chgData name="Dan Williams" userId="f29b3c51-bd33-47dd-a3d1-9cc44d628716" providerId="ADAL" clId="{3FBEA603-2B2D-4C5A-847C-F4C7A4E1F9C7}" dt="2026-10-08T15:30:23.141" v="4349" actId="34135"/>
        <pc:sldMkLst>
          <pc:docMk/>
          <pc:sldMk cId="1693064217" sldId="278"/>
        </pc:sldMkLst>
        <pc:spChg chg="mod">
          <ac:chgData name="Dan Williams" userId="f29b3c51-bd33-47dd-a3d1-9cc44d628716" providerId="ADAL" clId="{3FBEA603-2B2D-4C5A-847C-F4C7A4E1F9C7}" dt="2026-10-08T15:28:11.323" v="4303" actId="14826"/>
          <ac:spMkLst>
            <pc:docMk/>
            <pc:sldMk cId="1693064217" sldId="278"/>
            <ac:spMk id="2" creationId="{7664A6A5-2351-DCA3-8801-6FEDE281F82B}"/>
          </ac:spMkLst>
        </pc:spChg>
        <pc:spChg chg="mod">
          <ac:chgData name="Dan Williams" userId="f29b3c51-bd33-47dd-a3d1-9cc44d628716" providerId="ADAL" clId="{3FBEA603-2B2D-4C5A-847C-F4C7A4E1F9C7}" dt="2026-10-07T22:43:05.099" v="4277" actId="20577"/>
          <ac:spMkLst>
            <pc:docMk/>
            <pc:sldMk cId="1693064217" sldId="278"/>
            <ac:spMk id="12" creationId="{9A9E566E-DB1C-073E-B642-096E7F9CAD76}"/>
          </ac:spMkLst>
        </pc:spChg>
        <pc:spChg chg="mod">
          <ac:chgData name="Dan Williams" userId="f29b3c51-bd33-47dd-a3d1-9cc44d628716" providerId="ADAL" clId="{3FBEA603-2B2D-4C5A-847C-F4C7A4E1F9C7}" dt="2026-10-07T22:42:36.439" v="4261"/>
          <ac:spMkLst>
            <pc:docMk/>
            <pc:sldMk cId="1693064217" sldId="278"/>
            <ac:spMk id="13" creationId="{E186058F-F68C-F04F-B0A1-7692BA6EC657}"/>
          </ac:spMkLst>
        </pc:spChg>
        <pc:spChg chg="mod">
          <ac:chgData name="Dan Williams" userId="f29b3c51-bd33-47dd-a3d1-9cc44d628716" providerId="ADAL" clId="{3FBEA603-2B2D-4C5A-847C-F4C7A4E1F9C7}" dt="2026-10-07T22:42:45.426" v="4268"/>
          <ac:spMkLst>
            <pc:docMk/>
            <pc:sldMk cId="1693064217" sldId="278"/>
            <ac:spMk id="16" creationId="{7B65A271-2D8E-E9CB-1975-A75EE3ABFCE0}"/>
          </ac:spMkLst>
        </pc:spChg>
        <pc:spChg chg="mod">
          <ac:chgData name="Dan Williams" userId="f29b3c51-bd33-47dd-a3d1-9cc44d628716" providerId="ADAL" clId="{3FBEA603-2B2D-4C5A-847C-F4C7A4E1F9C7}" dt="2026-10-07T22:42:49.595" v="4270"/>
          <ac:spMkLst>
            <pc:docMk/>
            <pc:sldMk cId="1693064217" sldId="278"/>
            <ac:spMk id="17" creationId="{515C29B2-4DA0-68FE-7A6F-4EB3D72805C4}"/>
          </ac:spMkLst>
        </pc:spChg>
        <pc:spChg chg="mod">
          <ac:chgData name="Dan Williams" userId="f29b3c51-bd33-47dd-a3d1-9cc44d628716" providerId="ADAL" clId="{3FBEA603-2B2D-4C5A-847C-F4C7A4E1F9C7}" dt="2026-10-07T22:42:41.031" v="4263"/>
          <ac:spMkLst>
            <pc:docMk/>
            <pc:sldMk cId="1693064217" sldId="278"/>
            <ac:spMk id="18" creationId="{60DF5D00-330F-146A-C02F-B68408D35DFE}"/>
          </ac:spMkLst>
        </pc:spChg>
        <pc:spChg chg="mod">
          <ac:chgData name="Dan Williams" userId="f29b3c51-bd33-47dd-a3d1-9cc44d628716" providerId="ADAL" clId="{3FBEA603-2B2D-4C5A-847C-F4C7A4E1F9C7}" dt="2026-10-07T22:42:49.662" v="4271"/>
          <ac:spMkLst>
            <pc:docMk/>
            <pc:sldMk cId="1693064217" sldId="278"/>
            <ac:spMk id="19" creationId="{56B07D15-7F50-18FA-C371-8D3CFF3463E8}"/>
          </ac:spMkLst>
        </pc:spChg>
        <pc:spChg chg="mod">
          <ac:chgData name="Dan Williams" userId="f29b3c51-bd33-47dd-a3d1-9cc44d628716" providerId="ADAL" clId="{3FBEA603-2B2D-4C5A-847C-F4C7A4E1F9C7}" dt="2026-10-07T22:42:41.339" v="4265" actId="20577"/>
          <ac:spMkLst>
            <pc:docMk/>
            <pc:sldMk cId="1693064217" sldId="278"/>
            <ac:spMk id="20" creationId="{031A1D43-5009-C70B-BA49-AF92D6D9EC73}"/>
          </ac:spMkLst>
        </pc:spChg>
        <pc:spChg chg="mod">
          <ac:chgData name="Dan Williams" userId="f29b3c51-bd33-47dd-a3d1-9cc44d628716" providerId="ADAL" clId="{3FBEA603-2B2D-4C5A-847C-F4C7A4E1F9C7}" dt="2026-10-07T22:43:00.564" v="4275"/>
          <ac:spMkLst>
            <pc:docMk/>
            <pc:sldMk cId="1693064217" sldId="278"/>
            <ac:spMk id="22" creationId="{9CB64BD1-4650-FC08-D69E-A0D1F473AE48}"/>
          </ac:spMkLst>
        </pc:spChg>
        <pc:spChg chg="mod">
          <ac:chgData name="Dan Williams" userId="f29b3c51-bd33-47dd-a3d1-9cc44d628716" providerId="ADAL" clId="{3FBEA603-2B2D-4C5A-847C-F4C7A4E1F9C7}" dt="2026-10-07T22:42:54.506" v="4272" actId="20577"/>
          <ac:spMkLst>
            <pc:docMk/>
            <pc:sldMk cId="1693064217" sldId="278"/>
            <ac:spMk id="24" creationId="{A4189366-F478-EF59-C4D4-C6ACD9777433}"/>
          </ac:spMkLst>
        </pc:spChg>
        <pc:grpChg chg="mod">
          <ac:chgData name="Dan Williams" userId="f29b3c51-bd33-47dd-a3d1-9cc44d628716" providerId="ADAL" clId="{3FBEA603-2B2D-4C5A-847C-F4C7A4E1F9C7}" dt="2026-10-07T22:42:49.595" v="4270"/>
          <ac:grpSpMkLst>
            <pc:docMk/>
            <pc:sldMk cId="1693064217" sldId="278"/>
            <ac:grpSpMk id="45" creationId="{812B9767-B502-1504-40F6-704CE3D4A84E}"/>
          </ac:grpSpMkLst>
        </pc:grpChg>
        <pc:grpChg chg="mod">
          <ac:chgData name="Dan Williams" userId="f29b3c51-bd33-47dd-a3d1-9cc44d628716" providerId="ADAL" clId="{3FBEA603-2B2D-4C5A-847C-F4C7A4E1F9C7}" dt="2026-10-07T22:42:41.031" v="4263"/>
          <ac:grpSpMkLst>
            <pc:docMk/>
            <pc:sldMk cId="1693064217" sldId="278"/>
            <ac:grpSpMk id="46" creationId="{FB5656DD-44E7-B475-DF13-F58C9431926B}"/>
          </ac:grpSpMkLst>
        </pc:grpChg>
        <pc:picChg chg="add mod">
          <ac:chgData name="Dan Williams" userId="f29b3c51-bd33-47dd-a3d1-9cc44d628716" providerId="ADAL" clId="{3FBEA603-2B2D-4C5A-847C-F4C7A4E1F9C7}" dt="2026-10-08T15:30:23.141" v="4349" actId="34135"/>
          <ac:picMkLst>
            <pc:docMk/>
            <pc:sldMk cId="1693064217" sldId="278"/>
            <ac:picMk id="4" creationId="{8B1425EE-ADB7-A688-D7D7-0987465104C5}"/>
          </ac:picMkLst>
        </pc:picChg>
        <pc:picChg chg="del">
          <ac:chgData name="Dan Williams" userId="f29b3c51-bd33-47dd-a3d1-9cc44d628716" providerId="ADAL" clId="{3FBEA603-2B2D-4C5A-847C-F4C7A4E1F9C7}" dt="2026-10-08T15:30:21.309" v="4347" actId="478"/>
          <ac:picMkLst>
            <pc:docMk/>
            <pc:sldMk cId="1693064217" sldId="278"/>
            <ac:picMk id="6" creationId="{4E2239EA-0A3A-2042-F1DC-EC49202DA054}"/>
          </ac:picMkLst>
        </pc:picChg>
      </pc:sldChg>
      <pc:sldChg chg="add del">
        <pc:chgData name="Dan Williams" userId="f29b3c51-bd33-47dd-a3d1-9cc44d628716" providerId="ADAL" clId="{3FBEA603-2B2D-4C5A-847C-F4C7A4E1F9C7}" dt="2026-10-07T22:42:29.534" v="4257"/>
        <pc:sldMkLst>
          <pc:docMk/>
          <pc:sldMk cId="3673089189" sldId="278"/>
        </pc:sldMkLst>
      </pc:sldChg>
      <pc:sldChg chg="modSp add del mod">
        <pc:chgData name="Dan Williams" userId="f29b3c51-bd33-47dd-a3d1-9cc44d628716" providerId="ADAL" clId="{3FBEA603-2B2D-4C5A-847C-F4C7A4E1F9C7}" dt="2026-10-07T22:39:32.237" v="4181" actId="47"/>
        <pc:sldMkLst>
          <pc:docMk/>
          <pc:sldMk cId="2056160670" sldId="279"/>
        </pc:sldMkLst>
      </pc:sldChg>
      <pc:sldChg chg="addSp delSp modSp add mod">
        <pc:chgData name="Dan Williams" userId="f29b3c51-bd33-47dd-a3d1-9cc44d628716" providerId="ADAL" clId="{3FBEA603-2B2D-4C5A-847C-F4C7A4E1F9C7}" dt="2026-10-08T15:30:27.124" v="4352" actId="34135"/>
        <pc:sldMkLst>
          <pc:docMk/>
          <pc:sldMk cId="3165014173" sldId="279"/>
        </pc:sldMkLst>
        <pc:spChg chg="mod">
          <ac:chgData name="Dan Williams" userId="f29b3c51-bd33-47dd-a3d1-9cc44d628716" providerId="ADAL" clId="{3FBEA603-2B2D-4C5A-847C-F4C7A4E1F9C7}" dt="2026-10-08T15:28:15.626" v="4304" actId="14826"/>
          <ac:spMkLst>
            <pc:docMk/>
            <pc:sldMk cId="3165014173" sldId="279"/>
            <ac:spMk id="2" creationId="{B36F3EBC-D1E5-3DFD-8321-43BDA3A92ECA}"/>
          </ac:spMkLst>
        </pc:spChg>
        <pc:spChg chg="mod">
          <ac:chgData name="Dan Williams" userId="f29b3c51-bd33-47dd-a3d1-9cc44d628716" providerId="ADAL" clId="{3FBEA603-2B2D-4C5A-847C-F4C7A4E1F9C7}" dt="2026-10-07T22:43:23.504" v="4283" actId="20577"/>
          <ac:spMkLst>
            <pc:docMk/>
            <pc:sldMk cId="3165014173" sldId="279"/>
            <ac:spMk id="12" creationId="{BA88D3C9-E288-5334-44B3-EF2EFB206ACD}"/>
          </ac:spMkLst>
        </pc:spChg>
        <pc:spChg chg="mod">
          <ac:chgData name="Dan Williams" userId="f29b3c51-bd33-47dd-a3d1-9cc44d628716" providerId="ADAL" clId="{3FBEA603-2B2D-4C5A-847C-F4C7A4E1F9C7}" dt="2026-10-07T22:43:21.406" v="4281"/>
          <ac:spMkLst>
            <pc:docMk/>
            <pc:sldMk cId="3165014173" sldId="279"/>
            <ac:spMk id="13" creationId="{147F6F56-0216-1F9A-54D6-8E5FA1A40924}"/>
          </ac:spMkLst>
        </pc:spChg>
        <pc:spChg chg="mod">
          <ac:chgData name="Dan Williams" userId="f29b3c51-bd33-47dd-a3d1-9cc44d628716" providerId="ADAL" clId="{3FBEA603-2B2D-4C5A-847C-F4C7A4E1F9C7}" dt="2026-10-07T22:43:28.691" v="4286"/>
          <ac:spMkLst>
            <pc:docMk/>
            <pc:sldMk cId="3165014173" sldId="279"/>
            <ac:spMk id="16" creationId="{CCBF1E2E-B6D0-BA31-19F4-04D00C1EC7B5}"/>
          </ac:spMkLst>
        </pc:spChg>
        <pc:spChg chg="mod">
          <ac:chgData name="Dan Williams" userId="f29b3c51-bd33-47dd-a3d1-9cc44d628716" providerId="ADAL" clId="{3FBEA603-2B2D-4C5A-847C-F4C7A4E1F9C7}" dt="2026-10-07T22:43:36.980" v="4292"/>
          <ac:spMkLst>
            <pc:docMk/>
            <pc:sldMk cId="3165014173" sldId="279"/>
            <ac:spMk id="17" creationId="{6CE50876-7E29-7BCF-7721-B489DEB488F2}"/>
          </ac:spMkLst>
        </pc:spChg>
        <pc:spChg chg="mod">
          <ac:chgData name="Dan Williams" userId="f29b3c51-bd33-47dd-a3d1-9cc44d628716" providerId="ADAL" clId="{3FBEA603-2B2D-4C5A-847C-F4C7A4E1F9C7}" dt="2026-10-07T22:43:32.817" v="4288"/>
          <ac:spMkLst>
            <pc:docMk/>
            <pc:sldMk cId="3165014173" sldId="279"/>
            <ac:spMk id="18" creationId="{FCBD1C78-EDFC-0C22-59A4-2AB5A930CC68}"/>
          </ac:spMkLst>
        </pc:spChg>
        <pc:spChg chg="mod">
          <ac:chgData name="Dan Williams" userId="f29b3c51-bd33-47dd-a3d1-9cc44d628716" providerId="ADAL" clId="{3FBEA603-2B2D-4C5A-847C-F4C7A4E1F9C7}" dt="2026-10-07T22:43:37.060" v="4293"/>
          <ac:spMkLst>
            <pc:docMk/>
            <pc:sldMk cId="3165014173" sldId="279"/>
            <ac:spMk id="19" creationId="{CB75705F-CFD6-B327-DF1B-3839E3B154AE}"/>
          </ac:spMkLst>
        </pc:spChg>
        <pc:spChg chg="mod">
          <ac:chgData name="Dan Williams" userId="f29b3c51-bd33-47dd-a3d1-9cc44d628716" providerId="ADAL" clId="{3FBEA603-2B2D-4C5A-847C-F4C7A4E1F9C7}" dt="2026-10-07T22:43:32.956" v="4290" actId="20577"/>
          <ac:spMkLst>
            <pc:docMk/>
            <pc:sldMk cId="3165014173" sldId="279"/>
            <ac:spMk id="20" creationId="{24D83024-9A9D-0FE8-7E07-9003203E864B}"/>
          </ac:spMkLst>
        </pc:spChg>
        <pc:spChg chg="mod">
          <ac:chgData name="Dan Williams" userId="f29b3c51-bd33-47dd-a3d1-9cc44d628716" providerId="ADAL" clId="{3FBEA603-2B2D-4C5A-847C-F4C7A4E1F9C7}" dt="2026-10-07T22:43:47.816" v="4298"/>
          <ac:spMkLst>
            <pc:docMk/>
            <pc:sldMk cId="3165014173" sldId="279"/>
            <ac:spMk id="22" creationId="{F05BA468-2704-3397-0F2F-C16D5639EC49}"/>
          </ac:spMkLst>
        </pc:spChg>
        <pc:spChg chg="mod">
          <ac:chgData name="Dan Williams" userId="f29b3c51-bd33-47dd-a3d1-9cc44d628716" providerId="ADAL" clId="{3FBEA603-2B2D-4C5A-847C-F4C7A4E1F9C7}" dt="2026-10-07T22:43:42.158" v="4295" actId="20577"/>
          <ac:spMkLst>
            <pc:docMk/>
            <pc:sldMk cId="3165014173" sldId="279"/>
            <ac:spMk id="24" creationId="{2CFA82E7-5579-30FD-8578-F885A1FFA29B}"/>
          </ac:spMkLst>
        </pc:spChg>
        <pc:grpChg chg="mod">
          <ac:chgData name="Dan Williams" userId="f29b3c51-bd33-47dd-a3d1-9cc44d628716" providerId="ADAL" clId="{3FBEA603-2B2D-4C5A-847C-F4C7A4E1F9C7}" dt="2026-10-07T22:43:36.980" v="4292"/>
          <ac:grpSpMkLst>
            <pc:docMk/>
            <pc:sldMk cId="3165014173" sldId="279"/>
            <ac:grpSpMk id="45" creationId="{33D5C9F0-7ADE-22DE-1B48-CF275DA6ACE2}"/>
          </ac:grpSpMkLst>
        </pc:grpChg>
        <pc:grpChg chg="mod">
          <ac:chgData name="Dan Williams" userId="f29b3c51-bd33-47dd-a3d1-9cc44d628716" providerId="ADAL" clId="{3FBEA603-2B2D-4C5A-847C-F4C7A4E1F9C7}" dt="2026-10-07T22:43:32.817" v="4288"/>
          <ac:grpSpMkLst>
            <pc:docMk/>
            <pc:sldMk cId="3165014173" sldId="279"/>
            <ac:grpSpMk id="46" creationId="{B3879848-4108-DC7F-43D5-2E6D0684659B}"/>
          </ac:grpSpMkLst>
        </pc:grpChg>
        <pc:picChg chg="add mod">
          <ac:chgData name="Dan Williams" userId="f29b3c51-bd33-47dd-a3d1-9cc44d628716" providerId="ADAL" clId="{3FBEA603-2B2D-4C5A-847C-F4C7A4E1F9C7}" dt="2026-10-08T15:30:27.124" v="4352" actId="34135"/>
          <ac:picMkLst>
            <pc:docMk/>
            <pc:sldMk cId="3165014173" sldId="279"/>
            <ac:picMk id="4" creationId="{14C10640-BE60-5D45-E897-7789222581BC}"/>
          </ac:picMkLst>
        </pc:picChg>
        <pc:picChg chg="del">
          <ac:chgData name="Dan Williams" userId="f29b3c51-bd33-47dd-a3d1-9cc44d628716" providerId="ADAL" clId="{3FBEA603-2B2D-4C5A-847C-F4C7A4E1F9C7}" dt="2026-10-08T15:30:24.892" v="4350" actId="478"/>
          <ac:picMkLst>
            <pc:docMk/>
            <pc:sldMk cId="3165014173" sldId="279"/>
            <ac:picMk id="6" creationId="{9880FAE9-28EA-4044-A005-6E2F298B4839}"/>
          </ac:picMkLst>
        </pc:picChg>
      </pc:sldChg>
      <pc:sldChg chg="modSp add del mod">
        <pc:chgData name="Dan Williams" userId="f29b3c51-bd33-47dd-a3d1-9cc44d628716" providerId="ADAL" clId="{3FBEA603-2B2D-4C5A-847C-F4C7A4E1F9C7}" dt="2026-10-07T22:39:31.471" v="4179" actId="47"/>
        <pc:sldMkLst>
          <pc:docMk/>
          <pc:sldMk cId="3462516998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15261-3929-4456-B261-5415F6C3E92F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3746D-370A-473F-AF57-F2DA7184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1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31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8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43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03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0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67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908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4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20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51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65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63D18-808A-411B-9243-AB39263B3F2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0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9CFD-953C-DB5B-DD5B-FB688EFFB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4C57B6-AE9A-AB25-9FDA-71E21FB86B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2F4961-8652-57C2-BEC6-8C37819F8C56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574A0A-AC3B-68E6-F8D9-98E542146A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6E77D5-46A5-34B4-6220-3FB23A8249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Eastern Caribbean &amp; Bimini Beach Club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F5928B-3F53-285B-A4B1-9545E07869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E4B8C0D-C962-4D46-8FD6-2AC519596A2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Philipsburg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Tortola  •  St. Croix  •  San Juan  •  Puerto Plata  •  The Beach Club at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Bimini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E2787F-2897-1915-D008-8B48EA06A5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5B459B-F78E-6D4A-A0AD-5A2AA5C2AC54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Lock It In Rate from £1882pp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E2870BC-544F-1369-92CD-6F18978CBC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699624-E170-69D1-282F-9DBAB155E4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Sea View Lock It In Rate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EDEC74-4CBB-043A-A72F-4B6EE551589F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£1659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D2CFBC-BC0B-0D46-A3B1-50C31435D9D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8731537-357D-E899-3153-6F533F3BEE30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226525-2365-7CB1-E750-6FE723A67574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+ 10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CA896C3-0122-957B-B63B-82A57BCD9764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612CFC-E27E-B03C-E9A1-97BDD2A8B2AE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272E87-D4E4-C158-31C2-D2927BFCEF50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10 January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96608B-EF03-39E5-B9A5-342F4F184A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4B5CC7D3-C225-2FD7-F400-3EDCDDDDB4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19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F8873-D5C6-1ED4-308C-135C5F5F3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B1E98E-F2A3-A60D-ED6B-9966741D32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896C8D5-2A2A-9827-0482-D54E00C79648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3B8578-E71A-C9C2-ED26-555A3295B5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0BB1F5-90A8-C71F-005B-6E0BFD1876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Miami to Morocco &amp; Spain Transatlantic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D4921F-9277-0169-D2C0-0BA6BF7C5C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2C1F62B-6EC5-1D45-85DC-F20EFF2A31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Las Palmas de Gran Canaria  •  Casablanca  •  Valencia  •  Barcelona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5F61D2C-D515-A511-147C-F1D01D199A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951607-CA6B-8A03-FE15-2B20671A877A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Lock It In Rate from £1884pp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C51B4FE-15FE-05BC-C351-5FE79D12AA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72EC60-0DCA-34D3-7CED-3A7CE7C8C8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5A6F9B-F96E-6E27-6935-A04D1093BE70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£1799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85F37F0-D32C-C9F4-9A85-8A03BCE84C8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EB7B9A0-B054-D0E5-11FC-0CC6661E96DC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4969DA-7175-4AC9-2851-C7405A473A47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+ 14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678FDC4-B528-4C0B-17DF-8074E78C048B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6DA2C7F-157B-2D31-3951-19CCC6D949C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575F02-4461-788A-1A71-95FEE958EBD6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23 April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B1D7C6A-82A6-9EA6-6499-E3D3BDC1DF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7">
            <a:extLst>
              <a:ext uri="{FF2B5EF4-FFF2-40B4-BE49-F238E27FC236}">
                <a16:creationId xmlns:a16="http://schemas.microsoft.com/office/drawing/2014/main" id="{208435AC-D1FD-EC55-F613-4A96D165F4F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19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1059D-2C9D-C0F4-EF86-8FF4CFAF9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C366DA-DA90-4E72-53BE-82C2367BD8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D1C003-19A3-4B8A-9667-8582FCC198E7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C46A9F-B294-2007-721F-245EFF19A3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6B5A07-85C1-D877-44D1-6ABAB26564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French Riviera, Spain &amp; Ibiza Overnight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257EF87-3363-1CE3-E962-47C26F125B6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8DB26A8-4F2D-EDE8-0743-3F1791D8FF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Barcelona  •  Cannes  •  Provence (Toulon)  •  Valencia  •  Ibiza  •  Barcelona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F7C407-66D1-A1F7-7331-42BD7412C3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AD5CEE-3540-BF71-4279-E35EBC4022CC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Lock It In Rate from £1752pp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6A0A551-EB31-CA93-37D3-03DEC2CE8D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3095FF-D026-87CB-5F82-61379C833B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Sea View Lock It In Rate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F8F625-95C1-EBD5-A0B5-452B97D55237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£1649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90682CE-3E86-E270-9097-08DA7A3FB7E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2B64AF-9CA9-7B2C-A2F2-C64D66039F7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65EAF70-946F-8F6A-72A8-08EB02C1A9B5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Barcelona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2E9DADA-1836-5F8F-A011-DD1499AB2CB8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C52A7DF-D764-8C15-5B5A-149FE7361032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46BD66-7459-772D-BA4A-6F92F38D123B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15 May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DCE87FA-75E6-B19D-49FE-29CFB5D305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7">
            <a:extLst>
              <a:ext uri="{FF2B5EF4-FFF2-40B4-BE49-F238E27FC236}">
                <a16:creationId xmlns:a16="http://schemas.microsoft.com/office/drawing/2014/main" id="{B93B2CE1-952E-B234-BBF3-53E2F0FFCFF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71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4990C-647A-93B7-682C-00DED0487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0BC155-AD6A-59DE-F571-6EA9BA4FB4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4402DA-7F9C-C1BB-3EE4-1B052C08AAF8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1385E5-4FD3-EDD8-9E9F-88010E0F8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2B893D-C0C9-8A64-58D8-D6172E4DED7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fr-FR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Pacific Coastal: LA to Vancouver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F4BA4D-2B62-9C48-BB55-7C7D0DCDA95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450896B-2A78-074A-C8EA-202BB024EC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Los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Angeles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San Diego  •  San Francisco  •  Astoria  •  Victoria  •  Vancouver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097C12-56A1-3F7A-7136-E96D7AAD7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90CB4E-3BF8-B28E-81FD-0D33DDF25189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Lock It In Rate from £2238pp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02A7F19-CE39-C0DD-674A-B8F82CB483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A179D5-A083-A16E-6BBF-AFEE669132E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39D9ED-45CD-2E8B-EE84-0CAB82368F55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£1969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E2BB1F3-2DB4-CBE5-4607-2670A9C397C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5EE4523-891F-A59E-61A9-4DE9FBE5BF12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5F40BC-C9D6-F188-7774-C38F6EF47C02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Los Angeles + 9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30A4A7-AD67-B41C-32FF-B98F9DCFFE79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672BED4-D9C3-DFFE-3D81-130FF52FFA2D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107406-CE6B-336B-4B5F-14FA5928B9D2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 May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F73680-79D2-3E9C-EE79-8603E04EAA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7">
            <a:extLst>
              <a:ext uri="{FF2B5EF4-FFF2-40B4-BE49-F238E27FC236}">
                <a16:creationId xmlns:a16="http://schemas.microsoft.com/office/drawing/2014/main" id="{DD0C4F75-C512-14CD-BD76-C864236B9FE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28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7F479-FC8B-0ED4-1F0A-3A48170D6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5C540E-15E7-6B77-17CA-BE92414219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0FC330C-3F4B-D2DC-B7B1-183C569C6290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9E566E-DB1C-073E-B642-096E7F9CAD7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86058F-F68C-F04F-B0A1-7692BA6EC6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fr-FR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Greek Isles &amp; Mykonos </a:t>
            </a:r>
            <a:r>
              <a:rPr lang="fr-FR" sz="2800" dirty="0" err="1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Overnight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EA0621-BF9B-B271-FADA-903DB42EBB6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B65A271-2D8E-E9CB-1975-A75EE3ABFC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Athens (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Piraeus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)  •  Chania (Souda Bay)  •  Bodrum  •  Santorini  • 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Mykonos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Athens (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Piraeus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)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361407-D20A-C9EC-D5CF-0A1699AB29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B64BD1-4650-FC08-D69E-A0D1F473AE48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Lock It In Rate from £2277pp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5374FE1-5F1B-97AE-60F2-70F2232194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4D1E7D-96AF-9300-A6D4-2A2C229AFD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189366-F478-EF59-C4D4-C6ACD9777433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£1909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2B9767-B502-1504-40F6-704CE3D4A84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15C29B2-4DA0-68FE-7A6F-4EB3D72805C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B07D15-7F50-18FA-C371-8D3CFF3463E8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Athens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B5656DD-44E7-B475-DF13-F58C9431926B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DF5D00-330F-146A-C02F-B68408D35DFE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1A1D43-5009-C70B-BA49-AF92D6D9EC73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18 September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664A6A5-2351-DCA3-8801-6FEDE281F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7">
            <a:extLst>
              <a:ext uri="{FF2B5EF4-FFF2-40B4-BE49-F238E27FC236}">
                <a16:creationId xmlns:a16="http://schemas.microsoft.com/office/drawing/2014/main" id="{8B1425EE-ADB7-A688-D7D7-0987465104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6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E5663-E074-41EB-BB46-DC4E633F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8578A1-1E27-C06C-FFFE-360E18E997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CC2D8A-6B82-1D8B-1D92-CC64CB56AC49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88D3C9-E288-5334-44B3-EF2EFB206AC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F6F56-0216-1F9A-54D6-8E5FA1A409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Eastern Caribbean &amp; Bimini Beach Club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01B1B2-07AC-E709-CBFA-C0AA68D9CF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CBF1E2E-B6D0-BA31-19F4-04D00C1EC7B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Philipsburg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Tortola  •  St. Croix  •  San Juan  •  Puerto Plata  •  The Beach Club at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Bimini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8D5C6F-3C1F-5B12-221B-B7B3F6696D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5BA468-2704-3397-0F2F-C16D5639EC49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Lock It In Rate from £2187pp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07ACBD5-A9C8-27BB-23CE-51D445C6EB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36700D-80AB-3F8A-BD41-3BA94BAAA0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FA82E7-5579-30FD-8578-F885A1FFA29B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£1889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3D5C9F0-7ADE-22DE-1B48-CF275DA6ACE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CE50876-7E29-7BCF-7721-B489DEB488F2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75705F-CFD6-B327-DF1B-3839E3B154AE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+ 10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879848-4108-DC7F-43D5-2E6D0684659B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BD1C78-EDFC-0C22-59A4-2AB5A930CC68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D83024-9A9D-0FE8-7E07-9003203E864B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7 March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36F3EBC-D1E5-3DFD-8321-43BDA3A92E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7">
            <a:extLst>
              <a:ext uri="{FF2B5EF4-FFF2-40B4-BE49-F238E27FC236}">
                <a16:creationId xmlns:a16="http://schemas.microsoft.com/office/drawing/2014/main" id="{14C10640-BE60-5D45-E897-7789222581B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14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cca17e-22dc-47ba-a035-60d3073becb1" xsi:nil="true"/>
    <lcf76f155ced4ddcb4097134ff3c332f xmlns="e70f7adb-373f-49ff-b302-a96d2b2b043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772B83BA8E2468E888950BC018958" ma:contentTypeVersion="14" ma:contentTypeDescription="Create a new document." ma:contentTypeScope="" ma:versionID="cd7af7e1588a6539b2de4122ecb1d82a">
  <xsd:schema xmlns:xsd="http://www.w3.org/2001/XMLSchema" xmlns:xs="http://www.w3.org/2001/XMLSchema" xmlns:p="http://schemas.microsoft.com/office/2006/metadata/properties" xmlns:ns2="e70f7adb-373f-49ff-b302-a96d2b2b043b" xmlns:ns3="3fcca17e-22dc-47ba-a035-60d3073becb1" targetNamespace="http://schemas.microsoft.com/office/2006/metadata/properties" ma:root="true" ma:fieldsID="67e64e81ea6429fe108dc8bd36fab7dc" ns2:_="" ns3:_="">
    <xsd:import namespace="e70f7adb-373f-49ff-b302-a96d2b2b043b"/>
    <xsd:import namespace="3fcca17e-22dc-47ba-a035-60d3073becb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0f7adb-373f-49ff-b302-a96d2b2b043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09722e89-ce61-476e-a893-fa2ca5ca51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cca17e-22dc-47ba-a035-60d3073becb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7902715-454b-4b8c-baae-cda83dbc21b2}" ma:internalName="TaxCatchAll" ma:showField="CatchAllData" ma:web="3fcca17e-22dc-47ba-a035-60d3073bec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76498B-D37C-4AE6-804C-0055E451CC62}">
  <ds:schemaRefs>
    <ds:schemaRef ds:uri="http://schemas.microsoft.com/office/2006/metadata/properties"/>
    <ds:schemaRef ds:uri="http://schemas.microsoft.com/office/infopath/2007/PartnerControls"/>
    <ds:schemaRef ds:uri="3fcca17e-22dc-47ba-a035-60d3073becb1"/>
    <ds:schemaRef ds:uri="e70f7adb-373f-49ff-b302-a96d2b2b043b"/>
  </ds:schemaRefs>
</ds:datastoreItem>
</file>

<file path=customXml/itemProps2.xml><?xml version="1.0" encoding="utf-8"?>
<ds:datastoreItem xmlns:ds="http://schemas.openxmlformats.org/officeDocument/2006/customXml" ds:itemID="{C56EA052-7D86-4777-B5FD-9D38B0C6B6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37F787-A573-4FC0-8149-1126CEA9C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0f7adb-373f-49ff-b302-a96d2b2b043b"/>
    <ds:schemaRef ds:uri="3fcca17e-22dc-47ba-a035-60d3073bec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1540</TotalTime>
  <Words>499</Words>
  <Application>Microsoft Office PowerPoint</Application>
  <PresentationFormat>Custom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VV Centra 2</vt:lpstr>
      <vt:lpstr>VV Centra 2 Bold</vt:lpstr>
      <vt:lpstr>VV Centra 2 Extrabold</vt:lpstr>
      <vt:lpstr>VV Centra 2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Williams</dc:creator>
  <cp:lastModifiedBy>Dan Williams</cp:lastModifiedBy>
  <cp:revision>2</cp:revision>
  <dcterms:created xsi:type="dcterms:W3CDTF">2026-04-08T11:07:28Z</dcterms:created>
  <dcterms:modified xsi:type="dcterms:W3CDTF">2026-10-08T15:30:30Z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0x0101009BA772B83BA8E2468E888950BC018958</vt:lpwstr>
  </property>
  <property fmtid="{D5CDD505-2E9C-101B-9397-08002B2CF9AE}" pid="3" name="MediaServiceImageTags">
    <vt:lpwstr/>
  </property>
</Properties>
</file>