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11"/>
  </p:notesMasterIdLst>
  <p:sldIdLst>
    <p:sldId id="274" r:id="rId5"/>
    <p:sldId id="280" r:id="rId6"/>
    <p:sldId id="281" r:id="rId7"/>
    <p:sldId id="282" r:id="rId8"/>
    <p:sldId id="283" r:id="rId9"/>
    <p:sldId id="284" r:id="rId10"/>
  </p:sldIdLst>
  <p:sldSz cx="7559675" cy="1069181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368" userDrawn="1">
          <p15:clr>
            <a:srgbClr val="A4A3A4"/>
          </p15:clr>
        </p15:guide>
        <p15:guide id="2" pos="2381" userDrawn="1">
          <p15:clr>
            <a:srgbClr val="A4A3A4"/>
          </p15:clr>
        </p15:guide>
        <p15:guide id="3" pos="4536" userDrawn="1">
          <p15:clr>
            <a:srgbClr val="A4A3A4"/>
          </p15:clr>
        </p15:guide>
        <p15:guide id="4" pos="2132" userDrawn="1">
          <p15:clr>
            <a:srgbClr val="A4A3A4"/>
          </p15:clr>
        </p15:guide>
        <p15:guide id="5" pos="204" userDrawn="1">
          <p15:clr>
            <a:srgbClr val="A4A3A4"/>
          </p15:clr>
        </p15:guide>
        <p15:guide id="6" orient="horz" pos="3594" userDrawn="1">
          <p15:clr>
            <a:srgbClr val="A4A3A4"/>
          </p15:clr>
        </p15:guide>
        <p15:guide id="7" pos="2608" userDrawn="1">
          <p15:clr>
            <a:srgbClr val="A4A3A4"/>
          </p15:clr>
        </p15:guide>
        <p15:guide id="8" orient="horz" pos="3141" userDrawn="1">
          <p15:clr>
            <a:srgbClr val="A4A3A4"/>
          </p15:clr>
        </p15:guide>
        <p15:guide id="9" orient="horz" pos="192" userDrawn="1">
          <p15:clr>
            <a:srgbClr val="A4A3A4"/>
          </p15:clr>
        </p15:guide>
        <p15:guide id="10" orient="horz" pos="6543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3333"/>
    <a:srgbClr val="E10A0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6374" autoAdjust="0"/>
    <p:restoredTop sz="94660"/>
  </p:normalViewPr>
  <p:slideViewPr>
    <p:cSldViewPr snapToGrid="0">
      <p:cViewPr>
        <p:scale>
          <a:sx n="50" d="100"/>
          <a:sy n="50" d="100"/>
        </p:scale>
        <p:origin x="2344" y="-120"/>
      </p:cViewPr>
      <p:guideLst>
        <p:guide orient="horz" pos="3368"/>
        <p:guide pos="2381"/>
        <p:guide pos="4536"/>
        <p:guide pos="2132"/>
        <p:guide pos="204"/>
        <p:guide orient="horz" pos="3594"/>
        <p:guide pos="2608"/>
        <p:guide orient="horz" pos="3141"/>
        <p:guide orient="horz" pos="192"/>
        <p:guide orient="horz" pos="6543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tableStyles" Target="tableStyle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an Williams" userId="f29b3c51-bd33-47dd-a3d1-9cc44d628716" providerId="ADAL" clId="{3FBEA603-2B2D-4C5A-847C-F4C7A4E1F9C7}"/>
    <pc:docChg chg="undo redo custSel addSld delSld modSld sldOrd">
      <pc:chgData name="Dan Williams" userId="f29b3c51-bd33-47dd-a3d1-9cc44d628716" providerId="ADAL" clId="{3FBEA603-2B2D-4C5A-847C-F4C7A4E1F9C7}" dt="2026-10-14T16:20:50.004" v="4660" actId="20577"/>
      <pc:docMkLst>
        <pc:docMk/>
      </pc:docMkLst>
      <pc:sldChg chg="addSp delSp modSp add mod">
        <pc:chgData name="Dan Williams" userId="f29b3c51-bd33-47dd-a3d1-9cc44d628716" providerId="ADAL" clId="{3FBEA603-2B2D-4C5A-847C-F4C7A4E1F9C7}" dt="2026-10-14T15:22:58.059" v="4653" actId="14826"/>
        <pc:sldMkLst>
          <pc:docMk/>
          <pc:sldMk cId="1934819254" sldId="274"/>
        </pc:sldMkLst>
        <pc:spChg chg="add del mod">
          <ac:chgData name="Dan Williams" userId="f29b3c51-bd33-47dd-a3d1-9cc44d628716" providerId="ADAL" clId="{3FBEA603-2B2D-4C5A-847C-F4C7A4E1F9C7}" dt="2026-10-14T15:22:58.059" v="4653" actId="14826"/>
          <ac:spMkLst>
            <pc:docMk/>
            <pc:sldMk cId="1934819254" sldId="274"/>
            <ac:spMk id="2" creationId="{2C96608B-EF03-39E5-B9A5-342F4F184AFF}"/>
          </ac:spMkLst>
        </pc:spChg>
        <pc:spChg chg="add mod">
          <ac:chgData name="Dan Williams" userId="f29b3c51-bd33-47dd-a3d1-9cc44d628716" providerId="ADAL" clId="{3FBEA603-2B2D-4C5A-847C-F4C7A4E1F9C7}" dt="2026-10-14T12:08:36.758" v="4464" actId="207"/>
          <ac:spMkLst>
            <pc:docMk/>
            <pc:sldMk cId="1934819254" sldId="274"/>
            <ac:spMk id="4" creationId="{DC4F8B91-D1E4-EB0F-82C8-52B5BC0734FE}"/>
          </ac:spMkLst>
        </pc:spChg>
        <pc:spChg chg="add mod">
          <ac:chgData name="Dan Williams" userId="f29b3c51-bd33-47dd-a3d1-9cc44d628716" providerId="ADAL" clId="{3FBEA603-2B2D-4C5A-847C-F4C7A4E1F9C7}" dt="2026-10-14T13:26:45.990" v="4472" actId="20577"/>
          <ac:spMkLst>
            <pc:docMk/>
            <pc:sldMk cId="1934819254" sldId="274"/>
            <ac:spMk id="10" creationId="{B2907C8D-F106-3160-1988-3D7BD5577B1B}"/>
          </ac:spMkLst>
        </pc:spChg>
        <pc:spChg chg="mod">
          <ac:chgData name="Dan Williams" userId="f29b3c51-bd33-47dd-a3d1-9cc44d628716" providerId="ADAL" clId="{3FBEA603-2B2D-4C5A-847C-F4C7A4E1F9C7}" dt="2026-10-14T15:10:41.096" v="4536" actId="20577"/>
          <ac:spMkLst>
            <pc:docMk/>
            <pc:sldMk cId="1934819254" sldId="274"/>
            <ac:spMk id="12" creationId="{44574A0A-AC3B-68E6-F8D9-98E542146AF8}"/>
          </ac:spMkLst>
        </pc:spChg>
        <pc:spChg chg="mod">
          <ac:chgData name="Dan Williams" userId="f29b3c51-bd33-47dd-a3d1-9cc44d628716" providerId="ADAL" clId="{3FBEA603-2B2D-4C5A-847C-F4C7A4E1F9C7}" dt="2026-10-14T15:09:21.331" v="4488"/>
          <ac:spMkLst>
            <pc:docMk/>
            <pc:sldMk cId="1934819254" sldId="274"/>
            <ac:spMk id="13" creationId="{3C6E77D5-46A5-34B4-6220-3FB23A824992}"/>
          </ac:spMkLst>
        </pc:spChg>
        <pc:spChg chg="add del">
          <ac:chgData name="Dan Williams" userId="f29b3c51-bd33-47dd-a3d1-9cc44d628716" providerId="ADAL" clId="{3FBEA603-2B2D-4C5A-847C-F4C7A4E1F9C7}" dt="2026-10-14T11:44:30.630" v="4442" actId="22"/>
          <ac:spMkLst>
            <pc:docMk/>
            <pc:sldMk cId="1934819254" sldId="274"/>
            <ac:spMk id="14" creationId="{8F563E4D-8140-6427-B8BE-2D987B6A3A06}"/>
          </ac:spMkLst>
        </pc:spChg>
        <pc:spChg chg="mod">
          <ac:chgData name="Dan Williams" userId="f29b3c51-bd33-47dd-a3d1-9cc44d628716" providerId="ADAL" clId="{3FBEA603-2B2D-4C5A-847C-F4C7A4E1F9C7}" dt="2026-10-14T15:09:32.678" v="4495"/>
          <ac:spMkLst>
            <pc:docMk/>
            <pc:sldMk cId="1934819254" sldId="274"/>
            <ac:spMk id="16" creationId="{5E4B8C0D-C962-4D46-8FD6-2AC519596A2B}"/>
          </ac:spMkLst>
        </pc:spChg>
        <pc:spChg chg="mod">
          <ac:chgData name="Dan Williams" userId="f29b3c51-bd33-47dd-a3d1-9cc44d628716" providerId="ADAL" clId="{3FBEA603-2B2D-4C5A-847C-F4C7A4E1F9C7}" dt="2026-10-14T15:09:45.178" v="4501"/>
          <ac:spMkLst>
            <pc:docMk/>
            <pc:sldMk cId="1934819254" sldId="274"/>
            <ac:spMk id="17" creationId="{A8731537-357D-E899-3153-6F533F3BEE30}"/>
          </ac:spMkLst>
        </pc:spChg>
        <pc:spChg chg="mod">
          <ac:chgData name="Dan Williams" userId="f29b3c51-bd33-47dd-a3d1-9cc44d628716" providerId="ADAL" clId="{3FBEA603-2B2D-4C5A-847C-F4C7A4E1F9C7}" dt="2026-10-14T15:09:27.095" v="4490"/>
          <ac:spMkLst>
            <pc:docMk/>
            <pc:sldMk cId="1934819254" sldId="274"/>
            <ac:spMk id="18" creationId="{55612CFC-E27E-B03C-E9A1-97BDD2A8B2AE}"/>
          </ac:spMkLst>
        </pc:spChg>
        <pc:spChg chg="mod">
          <ac:chgData name="Dan Williams" userId="f29b3c51-bd33-47dd-a3d1-9cc44d628716" providerId="ADAL" clId="{3FBEA603-2B2D-4C5A-847C-F4C7A4E1F9C7}" dt="2026-10-14T15:12:46.025" v="4572" actId="20577"/>
          <ac:spMkLst>
            <pc:docMk/>
            <pc:sldMk cId="1934819254" sldId="274"/>
            <ac:spMk id="19" creationId="{C1226525-2365-7CB1-E750-6FE723A67574}"/>
          </ac:spMkLst>
        </pc:spChg>
        <pc:spChg chg="mod">
          <ac:chgData name="Dan Williams" userId="f29b3c51-bd33-47dd-a3d1-9cc44d628716" providerId="ADAL" clId="{3FBEA603-2B2D-4C5A-847C-F4C7A4E1F9C7}" dt="2026-10-14T15:09:27.772" v="4492" actId="20577"/>
          <ac:spMkLst>
            <pc:docMk/>
            <pc:sldMk cId="1934819254" sldId="274"/>
            <ac:spMk id="20" creationId="{C2272E87-D4E4-C158-31C2-D2927BFCEF50}"/>
          </ac:spMkLst>
        </pc:spChg>
        <pc:spChg chg="mod">
          <ac:chgData name="Dan Williams" userId="f29b3c51-bd33-47dd-a3d1-9cc44d628716" providerId="ADAL" clId="{3FBEA603-2B2D-4C5A-847C-F4C7A4E1F9C7}" dt="2026-10-14T15:12:56.249" v="4574"/>
          <ac:spMkLst>
            <pc:docMk/>
            <pc:sldMk cId="1934819254" sldId="274"/>
            <ac:spMk id="22" creationId="{2D5B459B-F78E-6D4A-A0AD-5A2AA5C2AC54}"/>
          </ac:spMkLst>
        </pc:spChg>
        <pc:spChg chg="mod">
          <ac:chgData name="Dan Williams" userId="f29b3c51-bd33-47dd-a3d1-9cc44d628716" providerId="ADAL" clId="{3FBEA603-2B2D-4C5A-847C-F4C7A4E1F9C7}" dt="2026-10-14T15:09:54.612" v="4528" actId="20577"/>
          <ac:spMkLst>
            <pc:docMk/>
            <pc:sldMk cId="1934819254" sldId="274"/>
            <ac:spMk id="23" creationId="{86699624-E170-69D1-282F-9DBAB155E461}"/>
          </ac:spMkLst>
        </pc:spChg>
        <pc:spChg chg="mod">
          <ac:chgData name="Dan Williams" userId="f29b3c51-bd33-47dd-a3d1-9cc44d628716" providerId="ADAL" clId="{3FBEA603-2B2D-4C5A-847C-F4C7A4E1F9C7}" dt="2026-10-14T15:11:27.060" v="4541" actId="20577"/>
          <ac:spMkLst>
            <pc:docMk/>
            <pc:sldMk cId="1934819254" sldId="274"/>
            <ac:spMk id="24" creationId="{F1EDEC74-4CBB-043A-A72F-4B6EE551589F}"/>
          </ac:spMkLst>
        </pc:spChg>
        <pc:grpChg chg="mod">
          <ac:chgData name="Dan Williams" userId="f29b3c51-bd33-47dd-a3d1-9cc44d628716" providerId="ADAL" clId="{3FBEA603-2B2D-4C5A-847C-F4C7A4E1F9C7}" dt="2026-10-14T15:09:45.178" v="4501"/>
          <ac:grpSpMkLst>
            <pc:docMk/>
            <pc:sldMk cId="1934819254" sldId="274"/>
            <ac:grpSpMk id="45" creationId="{CED2CFBC-BC0B-0D46-A3B1-50C31435D9D1}"/>
          </ac:grpSpMkLst>
        </pc:grpChg>
        <pc:grpChg chg="mod">
          <ac:chgData name="Dan Williams" userId="f29b3c51-bd33-47dd-a3d1-9cc44d628716" providerId="ADAL" clId="{3FBEA603-2B2D-4C5A-847C-F4C7A4E1F9C7}" dt="2026-10-14T15:09:27.095" v="4490"/>
          <ac:grpSpMkLst>
            <pc:docMk/>
            <pc:sldMk cId="1934819254" sldId="274"/>
            <ac:grpSpMk id="46" creationId="{5CA896C3-0122-957B-B63B-82A57BCD9764}"/>
          </ac:grpSpMkLst>
        </pc:grpChg>
        <pc:picChg chg="mod">
          <ac:chgData name="Dan Williams" userId="f29b3c51-bd33-47dd-a3d1-9cc44d628716" providerId="ADAL" clId="{3FBEA603-2B2D-4C5A-847C-F4C7A4E1F9C7}" dt="2026-10-08T15:30:07.441" v="4337" actId="34135"/>
          <ac:picMkLst>
            <pc:docMk/>
            <pc:sldMk cId="1934819254" sldId="274"/>
            <ac:picMk id="6" creationId="{4B5CC7D3-C225-2FD7-F400-3EDCDDDDB424}"/>
          </ac:picMkLst>
        </pc:picChg>
      </pc:sldChg>
      <pc:sldChg chg="addSp delSp modSp add del mod">
        <pc:chgData name="Dan Williams" userId="f29b3c51-bd33-47dd-a3d1-9cc44d628716" providerId="ADAL" clId="{3FBEA603-2B2D-4C5A-847C-F4C7A4E1F9C7}" dt="2026-10-14T15:12:21.509" v="4562" actId="47"/>
        <pc:sldMkLst>
          <pc:docMk/>
          <pc:sldMk cId="1897419865" sldId="275"/>
        </pc:sldMkLst>
      </pc:sldChg>
      <pc:sldChg chg="addSp delSp modSp add del mod ord">
        <pc:chgData name="Dan Williams" userId="f29b3c51-bd33-47dd-a3d1-9cc44d628716" providerId="ADAL" clId="{3FBEA603-2B2D-4C5A-847C-F4C7A4E1F9C7}" dt="2026-10-14T15:12:21.623" v="4563" actId="47"/>
        <pc:sldMkLst>
          <pc:docMk/>
          <pc:sldMk cId="721471734" sldId="276"/>
        </pc:sldMkLst>
      </pc:sldChg>
      <pc:sldChg chg="addSp delSp modSp add del mod ord">
        <pc:chgData name="Dan Williams" userId="f29b3c51-bd33-47dd-a3d1-9cc44d628716" providerId="ADAL" clId="{3FBEA603-2B2D-4C5A-847C-F4C7A4E1F9C7}" dt="2026-10-14T15:12:21.751" v="4564" actId="47"/>
        <pc:sldMkLst>
          <pc:docMk/>
          <pc:sldMk cId="1696828915" sldId="277"/>
        </pc:sldMkLst>
      </pc:sldChg>
      <pc:sldChg chg="addSp delSp modSp add del mod">
        <pc:chgData name="Dan Williams" userId="f29b3c51-bd33-47dd-a3d1-9cc44d628716" providerId="ADAL" clId="{3FBEA603-2B2D-4C5A-847C-F4C7A4E1F9C7}" dt="2026-10-14T15:12:21.875" v="4565" actId="47"/>
        <pc:sldMkLst>
          <pc:docMk/>
          <pc:sldMk cId="1693064217" sldId="278"/>
        </pc:sldMkLst>
      </pc:sldChg>
      <pc:sldChg chg="addSp delSp modSp add del mod">
        <pc:chgData name="Dan Williams" userId="f29b3c51-bd33-47dd-a3d1-9cc44d628716" providerId="ADAL" clId="{3FBEA603-2B2D-4C5A-847C-F4C7A4E1F9C7}" dt="2026-10-14T15:12:27.393" v="4568" actId="47"/>
        <pc:sldMkLst>
          <pc:docMk/>
          <pc:sldMk cId="3165014173" sldId="279"/>
        </pc:sldMkLst>
      </pc:sldChg>
      <pc:sldChg chg="modSp add mod">
        <pc:chgData name="Dan Williams" userId="f29b3c51-bd33-47dd-a3d1-9cc44d628716" providerId="ADAL" clId="{3FBEA603-2B2D-4C5A-847C-F4C7A4E1F9C7}" dt="2026-10-14T15:23:20.411" v="4654" actId="14826"/>
        <pc:sldMkLst>
          <pc:docMk/>
          <pc:sldMk cId="3649753617" sldId="280"/>
        </pc:sldMkLst>
        <pc:spChg chg="mod">
          <ac:chgData name="Dan Williams" userId="f29b3c51-bd33-47dd-a3d1-9cc44d628716" providerId="ADAL" clId="{3FBEA603-2B2D-4C5A-847C-F4C7A4E1F9C7}" dt="2026-10-14T15:23:20.411" v="4654" actId="14826"/>
          <ac:spMkLst>
            <pc:docMk/>
            <pc:sldMk cId="3649753617" sldId="280"/>
            <ac:spMk id="2" creationId="{CC576076-BB8B-AF73-FC4B-4A1CFF82C21F}"/>
          </ac:spMkLst>
        </pc:spChg>
        <pc:spChg chg="mod">
          <ac:chgData name="Dan Williams" userId="f29b3c51-bd33-47dd-a3d1-9cc44d628716" providerId="ADAL" clId="{3FBEA603-2B2D-4C5A-847C-F4C7A4E1F9C7}" dt="2026-10-14T15:11:39.059" v="4544"/>
          <ac:spMkLst>
            <pc:docMk/>
            <pc:sldMk cId="3649753617" sldId="280"/>
            <ac:spMk id="13" creationId="{AA5AC8CC-35BE-BB30-976D-A1EC932CA045}"/>
          </ac:spMkLst>
        </pc:spChg>
        <pc:spChg chg="mod">
          <ac:chgData name="Dan Williams" userId="f29b3c51-bd33-47dd-a3d1-9cc44d628716" providerId="ADAL" clId="{3FBEA603-2B2D-4C5A-847C-F4C7A4E1F9C7}" dt="2026-10-14T15:11:50.298" v="4551"/>
          <ac:spMkLst>
            <pc:docMk/>
            <pc:sldMk cId="3649753617" sldId="280"/>
            <ac:spMk id="16" creationId="{669B0522-5F74-EBFB-9CF2-62E3023C036C}"/>
          </ac:spMkLst>
        </pc:spChg>
        <pc:spChg chg="mod">
          <ac:chgData name="Dan Williams" userId="f29b3c51-bd33-47dd-a3d1-9cc44d628716" providerId="ADAL" clId="{3FBEA603-2B2D-4C5A-847C-F4C7A4E1F9C7}" dt="2026-10-14T15:11:55.227" v="4553"/>
          <ac:spMkLst>
            <pc:docMk/>
            <pc:sldMk cId="3649753617" sldId="280"/>
            <ac:spMk id="17" creationId="{9FB45719-175D-E51B-99A6-7E17F4FEAFEC}"/>
          </ac:spMkLst>
        </pc:spChg>
        <pc:spChg chg="mod">
          <ac:chgData name="Dan Williams" userId="f29b3c51-bd33-47dd-a3d1-9cc44d628716" providerId="ADAL" clId="{3FBEA603-2B2D-4C5A-847C-F4C7A4E1F9C7}" dt="2026-10-14T15:11:44.393" v="4546"/>
          <ac:spMkLst>
            <pc:docMk/>
            <pc:sldMk cId="3649753617" sldId="280"/>
            <ac:spMk id="18" creationId="{EE4DE7C4-042F-C1AB-957E-74B8181D75CD}"/>
          </ac:spMkLst>
        </pc:spChg>
        <pc:spChg chg="mod">
          <ac:chgData name="Dan Williams" userId="f29b3c51-bd33-47dd-a3d1-9cc44d628716" providerId="ADAL" clId="{3FBEA603-2B2D-4C5A-847C-F4C7A4E1F9C7}" dt="2026-10-14T15:12:49.127" v="4573" actId="20577"/>
          <ac:spMkLst>
            <pc:docMk/>
            <pc:sldMk cId="3649753617" sldId="280"/>
            <ac:spMk id="19" creationId="{676F2635-D5FD-987C-C8F9-62B3FDD4F1EC}"/>
          </ac:spMkLst>
        </pc:spChg>
        <pc:spChg chg="mod">
          <ac:chgData name="Dan Williams" userId="f29b3c51-bd33-47dd-a3d1-9cc44d628716" providerId="ADAL" clId="{3FBEA603-2B2D-4C5A-847C-F4C7A4E1F9C7}" dt="2026-10-14T15:11:45.096" v="4548" actId="20577"/>
          <ac:spMkLst>
            <pc:docMk/>
            <pc:sldMk cId="3649753617" sldId="280"/>
            <ac:spMk id="20" creationId="{F40585E2-50EB-9093-0C59-65795326485A}"/>
          </ac:spMkLst>
        </pc:spChg>
        <pc:spChg chg="mod">
          <ac:chgData name="Dan Williams" userId="f29b3c51-bd33-47dd-a3d1-9cc44d628716" providerId="ADAL" clId="{3FBEA603-2B2D-4C5A-847C-F4C7A4E1F9C7}" dt="2026-10-14T15:12:42.299" v="4571"/>
          <ac:spMkLst>
            <pc:docMk/>
            <pc:sldMk cId="3649753617" sldId="280"/>
            <ac:spMk id="22" creationId="{EC729FBB-6B1A-6D49-2AAD-9C66EF9A22F0}"/>
          </ac:spMkLst>
        </pc:spChg>
        <pc:spChg chg="mod">
          <ac:chgData name="Dan Williams" userId="f29b3c51-bd33-47dd-a3d1-9cc44d628716" providerId="ADAL" clId="{3FBEA603-2B2D-4C5A-847C-F4C7A4E1F9C7}" dt="2026-10-14T15:12:14.411" v="4559" actId="20577"/>
          <ac:spMkLst>
            <pc:docMk/>
            <pc:sldMk cId="3649753617" sldId="280"/>
            <ac:spMk id="23" creationId="{6CABBDF4-16AC-A71C-139B-2E167A309DF5}"/>
          </ac:spMkLst>
        </pc:spChg>
        <pc:spChg chg="mod">
          <ac:chgData name="Dan Williams" userId="f29b3c51-bd33-47dd-a3d1-9cc44d628716" providerId="ADAL" clId="{3FBEA603-2B2D-4C5A-847C-F4C7A4E1F9C7}" dt="2026-10-14T15:12:18.529" v="4561" actId="20577"/>
          <ac:spMkLst>
            <pc:docMk/>
            <pc:sldMk cId="3649753617" sldId="280"/>
            <ac:spMk id="24" creationId="{B68F6432-AF5A-6506-76B6-4FF2EBB55E51}"/>
          </ac:spMkLst>
        </pc:spChg>
        <pc:grpChg chg="mod">
          <ac:chgData name="Dan Williams" userId="f29b3c51-bd33-47dd-a3d1-9cc44d628716" providerId="ADAL" clId="{3FBEA603-2B2D-4C5A-847C-F4C7A4E1F9C7}" dt="2026-10-14T15:11:55.227" v="4553"/>
          <ac:grpSpMkLst>
            <pc:docMk/>
            <pc:sldMk cId="3649753617" sldId="280"/>
            <ac:grpSpMk id="45" creationId="{CBB3F1FC-54D2-3121-62AE-A4D779E280FC}"/>
          </ac:grpSpMkLst>
        </pc:grpChg>
        <pc:grpChg chg="mod">
          <ac:chgData name="Dan Williams" userId="f29b3c51-bd33-47dd-a3d1-9cc44d628716" providerId="ADAL" clId="{3FBEA603-2B2D-4C5A-847C-F4C7A4E1F9C7}" dt="2026-10-14T15:11:44.393" v="4546"/>
          <ac:grpSpMkLst>
            <pc:docMk/>
            <pc:sldMk cId="3649753617" sldId="280"/>
            <ac:grpSpMk id="46" creationId="{EA8FDA22-B8A9-EF9D-455D-505EE95C8DA2}"/>
          </ac:grpSpMkLst>
        </pc:grpChg>
      </pc:sldChg>
      <pc:sldChg chg="modSp add mod">
        <pc:chgData name="Dan Williams" userId="f29b3c51-bd33-47dd-a3d1-9cc44d628716" providerId="ADAL" clId="{3FBEA603-2B2D-4C5A-847C-F4C7A4E1F9C7}" dt="2026-10-14T16:20:50.004" v="4660" actId="20577"/>
        <pc:sldMkLst>
          <pc:docMk/>
          <pc:sldMk cId="3707617280" sldId="281"/>
        </pc:sldMkLst>
        <pc:spChg chg="mod">
          <ac:chgData name="Dan Williams" userId="f29b3c51-bd33-47dd-a3d1-9cc44d628716" providerId="ADAL" clId="{3FBEA603-2B2D-4C5A-847C-F4C7A4E1F9C7}" dt="2026-10-14T15:23:25.826" v="4655" actId="14826"/>
          <ac:spMkLst>
            <pc:docMk/>
            <pc:sldMk cId="3707617280" sldId="281"/>
            <ac:spMk id="2" creationId="{F5D59659-66D4-7786-4376-25C9579480C6}"/>
          </ac:spMkLst>
        </pc:spChg>
        <pc:spChg chg="mod">
          <ac:chgData name="Dan Williams" userId="f29b3c51-bd33-47dd-a3d1-9cc44d628716" providerId="ADAL" clId="{3FBEA603-2B2D-4C5A-847C-F4C7A4E1F9C7}" dt="2026-10-14T15:13:25.814" v="4582"/>
          <ac:spMkLst>
            <pc:docMk/>
            <pc:sldMk cId="3707617280" sldId="281"/>
            <ac:spMk id="16" creationId="{55B8E839-6F90-B41E-FF73-1F2BC637B16C}"/>
          </ac:spMkLst>
        </pc:spChg>
        <pc:spChg chg="mod">
          <ac:chgData name="Dan Williams" userId="f29b3c51-bd33-47dd-a3d1-9cc44d628716" providerId="ADAL" clId="{3FBEA603-2B2D-4C5A-847C-F4C7A4E1F9C7}" dt="2026-10-14T15:13:19.161" v="4577"/>
          <ac:spMkLst>
            <pc:docMk/>
            <pc:sldMk cId="3707617280" sldId="281"/>
            <ac:spMk id="18" creationId="{37A68A82-1529-8D0D-F286-3F870DA65E5E}"/>
          </ac:spMkLst>
        </pc:spChg>
        <pc:spChg chg="mod">
          <ac:chgData name="Dan Williams" userId="f29b3c51-bd33-47dd-a3d1-9cc44d628716" providerId="ADAL" clId="{3FBEA603-2B2D-4C5A-847C-F4C7A4E1F9C7}" dt="2026-10-14T15:13:19.662" v="4579" actId="20577"/>
          <ac:spMkLst>
            <pc:docMk/>
            <pc:sldMk cId="3707617280" sldId="281"/>
            <ac:spMk id="20" creationId="{6F74311E-A781-B23C-D283-71B40A13827F}"/>
          </ac:spMkLst>
        </pc:spChg>
        <pc:spChg chg="mod">
          <ac:chgData name="Dan Williams" userId="f29b3c51-bd33-47dd-a3d1-9cc44d628716" providerId="ADAL" clId="{3FBEA603-2B2D-4C5A-847C-F4C7A4E1F9C7}" dt="2026-10-14T16:20:50.004" v="4660" actId="20577"/>
          <ac:spMkLst>
            <pc:docMk/>
            <pc:sldMk cId="3707617280" sldId="281"/>
            <ac:spMk id="24" creationId="{E62BC38B-815F-7031-B8A3-216303F6F814}"/>
          </ac:spMkLst>
        </pc:spChg>
        <pc:grpChg chg="mod">
          <ac:chgData name="Dan Williams" userId="f29b3c51-bd33-47dd-a3d1-9cc44d628716" providerId="ADAL" clId="{3FBEA603-2B2D-4C5A-847C-F4C7A4E1F9C7}" dt="2026-10-14T15:13:19.161" v="4577"/>
          <ac:grpSpMkLst>
            <pc:docMk/>
            <pc:sldMk cId="3707617280" sldId="281"/>
            <ac:grpSpMk id="46" creationId="{9AF05B4C-B909-8363-7301-E746C7DB41DB}"/>
          </ac:grpSpMkLst>
        </pc:grpChg>
      </pc:sldChg>
      <pc:sldChg chg="modSp add mod ord">
        <pc:chgData name="Dan Williams" userId="f29b3c51-bd33-47dd-a3d1-9cc44d628716" providerId="ADAL" clId="{3FBEA603-2B2D-4C5A-847C-F4C7A4E1F9C7}" dt="2026-10-14T15:23:35.030" v="4656" actId="14826"/>
        <pc:sldMkLst>
          <pc:docMk/>
          <pc:sldMk cId="3646346256" sldId="282"/>
        </pc:sldMkLst>
        <pc:spChg chg="mod">
          <ac:chgData name="Dan Williams" userId="f29b3c51-bd33-47dd-a3d1-9cc44d628716" providerId="ADAL" clId="{3FBEA603-2B2D-4C5A-847C-F4C7A4E1F9C7}" dt="2026-10-14T15:23:35.030" v="4656" actId="14826"/>
          <ac:spMkLst>
            <pc:docMk/>
            <pc:sldMk cId="3646346256" sldId="282"/>
            <ac:spMk id="2" creationId="{A5C6CA61-B8D3-FE9F-9992-7378A9F39346}"/>
          </ac:spMkLst>
        </pc:spChg>
        <pc:spChg chg="mod">
          <ac:chgData name="Dan Williams" userId="f29b3c51-bd33-47dd-a3d1-9cc44d628716" providerId="ADAL" clId="{3FBEA603-2B2D-4C5A-847C-F4C7A4E1F9C7}" dt="2026-10-14T15:13:48.331" v="4592"/>
          <ac:spMkLst>
            <pc:docMk/>
            <pc:sldMk cId="3646346256" sldId="282"/>
            <ac:spMk id="13" creationId="{726C0453-B267-B5F3-CFA8-395C6C2546F6}"/>
          </ac:spMkLst>
        </pc:spChg>
        <pc:spChg chg="mod">
          <ac:chgData name="Dan Williams" userId="f29b3c51-bd33-47dd-a3d1-9cc44d628716" providerId="ADAL" clId="{3FBEA603-2B2D-4C5A-847C-F4C7A4E1F9C7}" dt="2026-10-14T15:13:57.221" v="4599"/>
          <ac:spMkLst>
            <pc:docMk/>
            <pc:sldMk cId="3646346256" sldId="282"/>
            <ac:spMk id="16" creationId="{0421B1F2-DBE6-2AE1-DB84-B5C7AAFAE713}"/>
          </ac:spMkLst>
        </pc:spChg>
        <pc:spChg chg="mod">
          <ac:chgData name="Dan Williams" userId="f29b3c51-bd33-47dd-a3d1-9cc44d628716" providerId="ADAL" clId="{3FBEA603-2B2D-4C5A-847C-F4C7A4E1F9C7}" dt="2026-10-14T15:14:01.749" v="4601"/>
          <ac:spMkLst>
            <pc:docMk/>
            <pc:sldMk cId="3646346256" sldId="282"/>
            <ac:spMk id="17" creationId="{9515AD7A-A47D-C6DA-23AB-C873514069A2}"/>
          </ac:spMkLst>
        </pc:spChg>
        <pc:spChg chg="mod">
          <ac:chgData name="Dan Williams" userId="f29b3c51-bd33-47dd-a3d1-9cc44d628716" providerId="ADAL" clId="{3FBEA603-2B2D-4C5A-847C-F4C7A4E1F9C7}" dt="2026-10-14T15:13:52.279" v="4594"/>
          <ac:spMkLst>
            <pc:docMk/>
            <pc:sldMk cId="3646346256" sldId="282"/>
            <ac:spMk id="18" creationId="{5CEF7EE5-0C80-7F3B-766F-AF33E61D5EC4}"/>
          </ac:spMkLst>
        </pc:spChg>
        <pc:spChg chg="mod">
          <ac:chgData name="Dan Williams" userId="f29b3c51-bd33-47dd-a3d1-9cc44d628716" providerId="ADAL" clId="{3FBEA603-2B2D-4C5A-847C-F4C7A4E1F9C7}" dt="2026-10-14T15:14:01.839" v="4602"/>
          <ac:spMkLst>
            <pc:docMk/>
            <pc:sldMk cId="3646346256" sldId="282"/>
            <ac:spMk id="19" creationId="{38F5B1C8-EAA5-4B52-C94A-C620C7855070}"/>
          </ac:spMkLst>
        </pc:spChg>
        <pc:spChg chg="mod">
          <ac:chgData name="Dan Williams" userId="f29b3c51-bd33-47dd-a3d1-9cc44d628716" providerId="ADAL" clId="{3FBEA603-2B2D-4C5A-847C-F4C7A4E1F9C7}" dt="2026-10-14T15:13:52.682" v="4596" actId="20577"/>
          <ac:spMkLst>
            <pc:docMk/>
            <pc:sldMk cId="3646346256" sldId="282"/>
            <ac:spMk id="20" creationId="{F87F58C5-F613-5AAC-7198-A32AD84F3D83}"/>
          </ac:spMkLst>
        </pc:spChg>
        <pc:spChg chg="mod">
          <ac:chgData name="Dan Williams" userId="f29b3c51-bd33-47dd-a3d1-9cc44d628716" providerId="ADAL" clId="{3FBEA603-2B2D-4C5A-847C-F4C7A4E1F9C7}" dt="2026-10-14T15:14:15.081" v="4607"/>
          <ac:spMkLst>
            <pc:docMk/>
            <pc:sldMk cId="3646346256" sldId="282"/>
            <ac:spMk id="24" creationId="{C58E3968-C8E8-FD1C-BFC5-07F45EDE141A}"/>
          </ac:spMkLst>
        </pc:spChg>
        <pc:grpChg chg="mod">
          <ac:chgData name="Dan Williams" userId="f29b3c51-bd33-47dd-a3d1-9cc44d628716" providerId="ADAL" clId="{3FBEA603-2B2D-4C5A-847C-F4C7A4E1F9C7}" dt="2026-10-14T15:14:01.749" v="4601"/>
          <ac:grpSpMkLst>
            <pc:docMk/>
            <pc:sldMk cId="3646346256" sldId="282"/>
            <ac:grpSpMk id="45" creationId="{4181E7FC-3AED-492A-26DB-F390063AEB2D}"/>
          </ac:grpSpMkLst>
        </pc:grpChg>
        <pc:grpChg chg="mod">
          <ac:chgData name="Dan Williams" userId="f29b3c51-bd33-47dd-a3d1-9cc44d628716" providerId="ADAL" clId="{3FBEA603-2B2D-4C5A-847C-F4C7A4E1F9C7}" dt="2026-10-14T15:13:52.279" v="4594"/>
          <ac:grpSpMkLst>
            <pc:docMk/>
            <pc:sldMk cId="3646346256" sldId="282"/>
            <ac:grpSpMk id="46" creationId="{C93A0AD6-415E-07CE-72EF-F07C5206A3B5}"/>
          </ac:grpSpMkLst>
        </pc:grpChg>
      </pc:sldChg>
      <pc:sldChg chg="modSp add mod">
        <pc:chgData name="Dan Williams" userId="f29b3c51-bd33-47dd-a3d1-9cc44d628716" providerId="ADAL" clId="{3FBEA603-2B2D-4C5A-847C-F4C7A4E1F9C7}" dt="2026-10-14T15:23:40.979" v="4657" actId="14826"/>
        <pc:sldMkLst>
          <pc:docMk/>
          <pc:sldMk cId="1484706727" sldId="283"/>
        </pc:sldMkLst>
        <pc:spChg chg="mod">
          <ac:chgData name="Dan Williams" userId="f29b3c51-bd33-47dd-a3d1-9cc44d628716" providerId="ADAL" clId="{3FBEA603-2B2D-4C5A-847C-F4C7A4E1F9C7}" dt="2026-10-14T15:23:40.979" v="4657" actId="14826"/>
          <ac:spMkLst>
            <pc:docMk/>
            <pc:sldMk cId="1484706727" sldId="283"/>
            <ac:spMk id="2" creationId="{DA9D5CB8-CDFE-BD7E-E818-409156F17930}"/>
          </ac:spMkLst>
        </pc:spChg>
        <pc:spChg chg="mod">
          <ac:chgData name="Dan Williams" userId="f29b3c51-bd33-47dd-a3d1-9cc44d628716" providerId="ADAL" clId="{3FBEA603-2B2D-4C5A-847C-F4C7A4E1F9C7}" dt="2026-10-14T15:14:48.176" v="4626" actId="20577"/>
          <ac:spMkLst>
            <pc:docMk/>
            <pc:sldMk cId="1484706727" sldId="283"/>
            <ac:spMk id="12" creationId="{6619E42D-17BC-277E-B6E5-F3E0645C2365}"/>
          </ac:spMkLst>
        </pc:spChg>
        <pc:spChg chg="mod">
          <ac:chgData name="Dan Williams" userId="f29b3c51-bd33-47dd-a3d1-9cc44d628716" providerId="ADAL" clId="{3FBEA603-2B2D-4C5A-847C-F4C7A4E1F9C7}" dt="2026-10-14T15:14:22.995" v="4611"/>
          <ac:spMkLst>
            <pc:docMk/>
            <pc:sldMk cId="1484706727" sldId="283"/>
            <ac:spMk id="13" creationId="{FC876452-C38F-5B77-71C3-CC430F3F84E4}"/>
          </ac:spMkLst>
        </pc:spChg>
        <pc:spChg chg="mod">
          <ac:chgData name="Dan Williams" userId="f29b3c51-bd33-47dd-a3d1-9cc44d628716" providerId="ADAL" clId="{3FBEA603-2B2D-4C5A-847C-F4C7A4E1F9C7}" dt="2026-10-14T15:14:33.842" v="4618"/>
          <ac:spMkLst>
            <pc:docMk/>
            <pc:sldMk cId="1484706727" sldId="283"/>
            <ac:spMk id="16" creationId="{4B74BD1B-E246-7D60-D6EB-FC7623467A5E}"/>
          </ac:spMkLst>
        </pc:spChg>
        <pc:spChg chg="mod">
          <ac:chgData name="Dan Williams" userId="f29b3c51-bd33-47dd-a3d1-9cc44d628716" providerId="ADAL" clId="{3FBEA603-2B2D-4C5A-847C-F4C7A4E1F9C7}" dt="2026-10-14T15:14:37.709" v="4620"/>
          <ac:spMkLst>
            <pc:docMk/>
            <pc:sldMk cId="1484706727" sldId="283"/>
            <ac:spMk id="17" creationId="{845946DE-3EEE-2AAC-C6F6-3043FDC49464}"/>
          </ac:spMkLst>
        </pc:spChg>
        <pc:spChg chg="mod">
          <ac:chgData name="Dan Williams" userId="f29b3c51-bd33-47dd-a3d1-9cc44d628716" providerId="ADAL" clId="{3FBEA603-2B2D-4C5A-847C-F4C7A4E1F9C7}" dt="2026-10-14T15:14:27.609" v="4613"/>
          <ac:spMkLst>
            <pc:docMk/>
            <pc:sldMk cId="1484706727" sldId="283"/>
            <ac:spMk id="18" creationId="{B95196E1-972F-2C47-01D2-6043B3E0EBE7}"/>
          </ac:spMkLst>
        </pc:spChg>
        <pc:spChg chg="mod">
          <ac:chgData name="Dan Williams" userId="f29b3c51-bd33-47dd-a3d1-9cc44d628716" providerId="ADAL" clId="{3FBEA603-2B2D-4C5A-847C-F4C7A4E1F9C7}" dt="2026-10-14T15:14:37.783" v="4621"/>
          <ac:spMkLst>
            <pc:docMk/>
            <pc:sldMk cId="1484706727" sldId="283"/>
            <ac:spMk id="19" creationId="{CA2DD2BC-480C-4448-CC0D-071C6E08F5A9}"/>
          </ac:spMkLst>
        </pc:spChg>
        <pc:spChg chg="mod">
          <ac:chgData name="Dan Williams" userId="f29b3c51-bd33-47dd-a3d1-9cc44d628716" providerId="ADAL" clId="{3FBEA603-2B2D-4C5A-847C-F4C7A4E1F9C7}" dt="2026-10-14T15:14:28.192" v="4615" actId="20577"/>
          <ac:spMkLst>
            <pc:docMk/>
            <pc:sldMk cId="1484706727" sldId="283"/>
            <ac:spMk id="20" creationId="{5B4D843B-0701-A3A8-B650-79832611B650}"/>
          </ac:spMkLst>
        </pc:spChg>
        <pc:spChg chg="mod">
          <ac:chgData name="Dan Williams" userId="f29b3c51-bd33-47dd-a3d1-9cc44d628716" providerId="ADAL" clId="{3FBEA603-2B2D-4C5A-847C-F4C7A4E1F9C7}" dt="2026-10-14T15:15:51.562" v="4652"/>
          <ac:spMkLst>
            <pc:docMk/>
            <pc:sldMk cId="1484706727" sldId="283"/>
            <ac:spMk id="22" creationId="{27F8C3C7-C1ED-D108-B29E-0F8FABBA1218}"/>
          </ac:spMkLst>
        </pc:spChg>
        <pc:spChg chg="mod">
          <ac:chgData name="Dan Williams" userId="f29b3c51-bd33-47dd-a3d1-9cc44d628716" providerId="ADAL" clId="{3FBEA603-2B2D-4C5A-847C-F4C7A4E1F9C7}" dt="2026-10-14T15:14:43.225" v="4624" actId="20577"/>
          <ac:spMkLst>
            <pc:docMk/>
            <pc:sldMk cId="1484706727" sldId="283"/>
            <ac:spMk id="24" creationId="{6C04227E-F285-EA2B-CE0C-DC5C478FFF4F}"/>
          </ac:spMkLst>
        </pc:spChg>
        <pc:grpChg chg="mod">
          <ac:chgData name="Dan Williams" userId="f29b3c51-bd33-47dd-a3d1-9cc44d628716" providerId="ADAL" clId="{3FBEA603-2B2D-4C5A-847C-F4C7A4E1F9C7}" dt="2026-10-14T15:14:37.709" v="4620"/>
          <ac:grpSpMkLst>
            <pc:docMk/>
            <pc:sldMk cId="1484706727" sldId="283"/>
            <ac:grpSpMk id="45" creationId="{C88B576B-A7AC-EDEE-1C0F-4ECBF7CD5688}"/>
          </ac:grpSpMkLst>
        </pc:grpChg>
        <pc:grpChg chg="mod">
          <ac:chgData name="Dan Williams" userId="f29b3c51-bd33-47dd-a3d1-9cc44d628716" providerId="ADAL" clId="{3FBEA603-2B2D-4C5A-847C-F4C7A4E1F9C7}" dt="2026-10-14T15:14:27.609" v="4613"/>
          <ac:grpSpMkLst>
            <pc:docMk/>
            <pc:sldMk cId="1484706727" sldId="283"/>
            <ac:grpSpMk id="46" creationId="{5759D8D5-47C0-AE1D-7BFA-7D5681625B59}"/>
          </ac:grpSpMkLst>
        </pc:grpChg>
      </pc:sldChg>
      <pc:sldChg chg="modSp add mod">
        <pc:chgData name="Dan Williams" userId="f29b3c51-bd33-47dd-a3d1-9cc44d628716" providerId="ADAL" clId="{3FBEA603-2B2D-4C5A-847C-F4C7A4E1F9C7}" dt="2026-10-14T15:23:47.727" v="4658" actId="14826"/>
        <pc:sldMkLst>
          <pc:docMk/>
          <pc:sldMk cId="3100250386" sldId="284"/>
        </pc:sldMkLst>
        <pc:spChg chg="mod">
          <ac:chgData name="Dan Williams" userId="f29b3c51-bd33-47dd-a3d1-9cc44d628716" providerId="ADAL" clId="{3FBEA603-2B2D-4C5A-847C-F4C7A4E1F9C7}" dt="2026-10-14T15:23:47.727" v="4658" actId="14826"/>
          <ac:spMkLst>
            <pc:docMk/>
            <pc:sldMk cId="3100250386" sldId="284"/>
            <ac:spMk id="2" creationId="{0F408EC4-95D7-C929-C896-B278F107934D}"/>
          </ac:spMkLst>
        </pc:spChg>
        <pc:spChg chg="mod">
          <ac:chgData name="Dan Williams" userId="f29b3c51-bd33-47dd-a3d1-9cc44d628716" providerId="ADAL" clId="{3FBEA603-2B2D-4C5A-847C-F4C7A4E1F9C7}" dt="2026-10-14T15:15:18.925" v="4632" actId="20577"/>
          <ac:spMkLst>
            <pc:docMk/>
            <pc:sldMk cId="3100250386" sldId="284"/>
            <ac:spMk id="13" creationId="{6800FE41-BE47-9D3D-AF20-FE9A3AD3A0DC}"/>
          </ac:spMkLst>
        </pc:spChg>
        <pc:spChg chg="mod">
          <ac:chgData name="Dan Williams" userId="f29b3c51-bd33-47dd-a3d1-9cc44d628716" providerId="ADAL" clId="{3FBEA603-2B2D-4C5A-847C-F4C7A4E1F9C7}" dt="2026-10-14T15:15:29.127" v="4639"/>
          <ac:spMkLst>
            <pc:docMk/>
            <pc:sldMk cId="3100250386" sldId="284"/>
            <ac:spMk id="16" creationId="{05C7A53A-F95C-E1FE-C2F7-CAB09786D392}"/>
          </ac:spMkLst>
        </pc:spChg>
        <pc:spChg chg="mod">
          <ac:chgData name="Dan Williams" userId="f29b3c51-bd33-47dd-a3d1-9cc44d628716" providerId="ADAL" clId="{3FBEA603-2B2D-4C5A-847C-F4C7A4E1F9C7}" dt="2026-10-14T15:15:33.426" v="4641"/>
          <ac:spMkLst>
            <pc:docMk/>
            <pc:sldMk cId="3100250386" sldId="284"/>
            <ac:spMk id="17" creationId="{F6987413-5A56-06DC-152E-A4943DF611E3}"/>
          </ac:spMkLst>
        </pc:spChg>
        <pc:spChg chg="mod">
          <ac:chgData name="Dan Williams" userId="f29b3c51-bd33-47dd-a3d1-9cc44d628716" providerId="ADAL" clId="{3FBEA603-2B2D-4C5A-847C-F4C7A4E1F9C7}" dt="2026-10-14T15:15:23.976" v="4634"/>
          <ac:spMkLst>
            <pc:docMk/>
            <pc:sldMk cId="3100250386" sldId="284"/>
            <ac:spMk id="18" creationId="{F49B8180-3BFA-1469-D183-8E26820372C4}"/>
          </ac:spMkLst>
        </pc:spChg>
        <pc:spChg chg="mod">
          <ac:chgData name="Dan Williams" userId="f29b3c51-bd33-47dd-a3d1-9cc44d628716" providerId="ADAL" clId="{3FBEA603-2B2D-4C5A-847C-F4C7A4E1F9C7}" dt="2026-10-14T15:15:33.493" v="4642"/>
          <ac:spMkLst>
            <pc:docMk/>
            <pc:sldMk cId="3100250386" sldId="284"/>
            <ac:spMk id="19" creationId="{D75B3153-CA23-FD20-C95F-4D6D7BA3B575}"/>
          </ac:spMkLst>
        </pc:spChg>
        <pc:spChg chg="mod">
          <ac:chgData name="Dan Williams" userId="f29b3c51-bd33-47dd-a3d1-9cc44d628716" providerId="ADAL" clId="{3FBEA603-2B2D-4C5A-847C-F4C7A4E1F9C7}" dt="2026-10-14T15:15:24.544" v="4636" actId="20577"/>
          <ac:spMkLst>
            <pc:docMk/>
            <pc:sldMk cId="3100250386" sldId="284"/>
            <ac:spMk id="20" creationId="{9CE60B23-B647-2352-7F4E-42CC5F8288FB}"/>
          </ac:spMkLst>
        </pc:spChg>
        <pc:spChg chg="mod">
          <ac:chgData name="Dan Williams" userId="f29b3c51-bd33-47dd-a3d1-9cc44d628716" providerId="ADAL" clId="{3FBEA603-2B2D-4C5A-847C-F4C7A4E1F9C7}" dt="2026-10-14T15:15:45.646" v="4649"/>
          <ac:spMkLst>
            <pc:docMk/>
            <pc:sldMk cId="3100250386" sldId="284"/>
            <ac:spMk id="22" creationId="{B98B6238-E829-2A98-661B-CD0E9827FB9D}"/>
          </ac:spMkLst>
        </pc:spChg>
        <pc:spChg chg="mod">
          <ac:chgData name="Dan Williams" userId="f29b3c51-bd33-47dd-a3d1-9cc44d628716" providerId="ADAL" clId="{3FBEA603-2B2D-4C5A-847C-F4C7A4E1F9C7}" dt="2026-10-14T15:15:38.626" v="4646" actId="20577"/>
          <ac:spMkLst>
            <pc:docMk/>
            <pc:sldMk cId="3100250386" sldId="284"/>
            <ac:spMk id="24" creationId="{EF19CA37-A46E-0FFA-AAB5-D1329EAA4A50}"/>
          </ac:spMkLst>
        </pc:spChg>
        <pc:grpChg chg="mod">
          <ac:chgData name="Dan Williams" userId="f29b3c51-bd33-47dd-a3d1-9cc44d628716" providerId="ADAL" clId="{3FBEA603-2B2D-4C5A-847C-F4C7A4E1F9C7}" dt="2026-10-14T15:15:33.426" v="4641"/>
          <ac:grpSpMkLst>
            <pc:docMk/>
            <pc:sldMk cId="3100250386" sldId="284"/>
            <ac:grpSpMk id="45" creationId="{A0CDCD7A-1FFA-8EA0-AF42-387480DC69DF}"/>
          </ac:grpSpMkLst>
        </pc:grpChg>
        <pc:grpChg chg="mod">
          <ac:chgData name="Dan Williams" userId="f29b3c51-bd33-47dd-a3d1-9cc44d628716" providerId="ADAL" clId="{3FBEA603-2B2D-4C5A-847C-F4C7A4E1F9C7}" dt="2026-10-14T15:15:23.976" v="4634"/>
          <ac:grpSpMkLst>
            <pc:docMk/>
            <pc:sldMk cId="3100250386" sldId="284"/>
            <ac:grpSpMk id="46" creationId="{DF0104B0-E284-3251-15A3-DC607395B5E0}"/>
          </ac:grpSpMkLst>
        </pc:gr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15261-3929-4456-B261-5415F6C3E92F}" type="datetimeFigureOut">
              <a:rPr lang="en-GB" smtClean="0"/>
              <a:t>15/10/2026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338388" y="1143000"/>
            <a:ext cx="21812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723746D-370A-473F-AF57-F2DA7184141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856187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6976" y="1749795"/>
            <a:ext cx="6425724" cy="3722335"/>
          </a:xfrm>
        </p:spPr>
        <p:txBody>
          <a:bodyPr anchor="b"/>
          <a:lstStyle>
            <a:lvl1pPr algn="ctr">
              <a:defRPr sz="496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4960" y="5615678"/>
            <a:ext cx="5669756" cy="2581379"/>
          </a:xfrm>
        </p:spPr>
        <p:txBody>
          <a:bodyPr/>
          <a:lstStyle>
            <a:lvl1pPr marL="0" indent="0" algn="ctr">
              <a:buNone/>
              <a:defRPr sz="1984"/>
            </a:lvl1pPr>
            <a:lvl2pPr marL="377967" indent="0" algn="ctr">
              <a:buNone/>
              <a:defRPr sz="1653"/>
            </a:lvl2pPr>
            <a:lvl3pPr marL="755934" indent="0" algn="ctr">
              <a:buNone/>
              <a:defRPr sz="1488"/>
            </a:lvl3pPr>
            <a:lvl4pPr marL="1133902" indent="0" algn="ctr">
              <a:buNone/>
              <a:defRPr sz="1323"/>
            </a:lvl4pPr>
            <a:lvl5pPr marL="1511869" indent="0" algn="ctr">
              <a:buNone/>
              <a:defRPr sz="1323"/>
            </a:lvl5pPr>
            <a:lvl6pPr marL="1889836" indent="0" algn="ctr">
              <a:buNone/>
              <a:defRPr sz="1323"/>
            </a:lvl6pPr>
            <a:lvl7pPr marL="2267803" indent="0" algn="ctr">
              <a:buNone/>
              <a:defRPr sz="1323"/>
            </a:lvl7pPr>
            <a:lvl8pPr marL="2645771" indent="0" algn="ctr">
              <a:buNone/>
              <a:defRPr sz="1323"/>
            </a:lvl8pPr>
            <a:lvl9pPr marL="3023738" indent="0" algn="ctr">
              <a:buNone/>
              <a:defRPr sz="1323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363D18-808A-411B-9243-AB39263B3F24}" type="datetimeFigureOut">
              <a:rPr lang="en-GB" smtClean="0"/>
              <a:t>15/10/2026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FEDA46-C774-4CA0-B9B9-45A051EB185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103121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363D18-808A-411B-9243-AB39263B3F24}" type="datetimeFigureOut">
              <a:rPr lang="en-GB" smtClean="0"/>
              <a:t>15/10/2026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FEDA46-C774-4CA0-B9B9-45A051EB185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874884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791" y="2665532"/>
            <a:ext cx="6520220" cy="4447496"/>
          </a:xfrm>
        </p:spPr>
        <p:txBody>
          <a:bodyPr anchor="b"/>
          <a:lstStyle>
            <a:lvl1pPr>
              <a:defRPr sz="496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791" y="7155103"/>
            <a:ext cx="6520220" cy="2338833"/>
          </a:xfrm>
        </p:spPr>
        <p:txBody>
          <a:bodyPr/>
          <a:lstStyle>
            <a:lvl1pPr marL="0" indent="0">
              <a:buNone/>
              <a:defRPr sz="1984">
                <a:solidFill>
                  <a:schemeClr val="tx1">
                    <a:tint val="82000"/>
                  </a:schemeClr>
                </a:solidFill>
              </a:defRPr>
            </a:lvl1pPr>
            <a:lvl2pPr marL="377967" indent="0">
              <a:buNone/>
              <a:defRPr sz="1653">
                <a:solidFill>
                  <a:schemeClr val="tx1">
                    <a:tint val="82000"/>
                  </a:schemeClr>
                </a:solidFill>
              </a:defRPr>
            </a:lvl2pPr>
            <a:lvl3pPr marL="755934" indent="0">
              <a:buNone/>
              <a:defRPr sz="1488">
                <a:solidFill>
                  <a:schemeClr val="tx1">
                    <a:tint val="82000"/>
                  </a:schemeClr>
                </a:solidFill>
              </a:defRPr>
            </a:lvl3pPr>
            <a:lvl4pPr marL="1133902" indent="0">
              <a:buNone/>
              <a:defRPr sz="1323">
                <a:solidFill>
                  <a:schemeClr val="tx1">
                    <a:tint val="82000"/>
                  </a:schemeClr>
                </a:solidFill>
              </a:defRPr>
            </a:lvl4pPr>
            <a:lvl5pPr marL="1511869" indent="0">
              <a:buNone/>
              <a:defRPr sz="1323">
                <a:solidFill>
                  <a:schemeClr val="tx1">
                    <a:tint val="82000"/>
                  </a:schemeClr>
                </a:solidFill>
              </a:defRPr>
            </a:lvl5pPr>
            <a:lvl6pPr marL="1889836" indent="0">
              <a:buNone/>
              <a:defRPr sz="1323">
                <a:solidFill>
                  <a:schemeClr val="tx1">
                    <a:tint val="82000"/>
                  </a:schemeClr>
                </a:solidFill>
              </a:defRPr>
            </a:lvl6pPr>
            <a:lvl7pPr marL="2267803" indent="0">
              <a:buNone/>
              <a:defRPr sz="1323">
                <a:solidFill>
                  <a:schemeClr val="tx1">
                    <a:tint val="82000"/>
                  </a:schemeClr>
                </a:solidFill>
              </a:defRPr>
            </a:lvl7pPr>
            <a:lvl8pPr marL="2645771" indent="0">
              <a:buNone/>
              <a:defRPr sz="1323">
                <a:solidFill>
                  <a:schemeClr val="tx1">
                    <a:tint val="82000"/>
                  </a:schemeClr>
                </a:solidFill>
              </a:defRPr>
            </a:lvl8pPr>
            <a:lvl9pPr marL="3023738" indent="0">
              <a:buNone/>
              <a:defRPr sz="1323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363D18-808A-411B-9243-AB39263B3F24}" type="datetimeFigureOut">
              <a:rPr lang="en-GB" smtClean="0"/>
              <a:t>15/10/2026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FEDA46-C774-4CA0-B9B9-45A051EB185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274397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9728" y="2846200"/>
            <a:ext cx="3212862" cy="67838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27085" y="2846200"/>
            <a:ext cx="3212862" cy="67838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363D18-808A-411B-9243-AB39263B3F24}" type="datetimeFigureOut">
              <a:rPr lang="en-GB" smtClean="0"/>
              <a:t>15/10/2026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FEDA46-C774-4CA0-B9B9-45A051EB185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000339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569242"/>
            <a:ext cx="6520220" cy="206659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0713" y="2620980"/>
            <a:ext cx="3198096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713" y="3905482"/>
            <a:ext cx="3198096" cy="57443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27086" y="2620980"/>
            <a:ext cx="3213847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27086" y="3905482"/>
            <a:ext cx="3213847" cy="57443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363D18-808A-411B-9243-AB39263B3F24}" type="datetimeFigureOut">
              <a:rPr lang="en-GB" smtClean="0"/>
              <a:t>15/10/2026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FEDA46-C774-4CA0-B9B9-45A051EB185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965094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363D18-808A-411B-9243-AB39263B3F24}" type="datetimeFigureOut">
              <a:rPr lang="en-GB" smtClean="0"/>
              <a:t>15/10/2026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FEDA46-C774-4CA0-B9B9-45A051EB185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54670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363D18-808A-411B-9243-AB39263B3F24}" type="datetimeFigureOut">
              <a:rPr lang="en-GB" smtClean="0"/>
              <a:t>15/10/2026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FEDA46-C774-4CA0-B9B9-45A051EB185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449083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3847" y="1539425"/>
            <a:ext cx="3827085" cy="7598117"/>
          </a:xfrm>
        </p:spPr>
        <p:txBody>
          <a:bodyPr/>
          <a:lstStyle>
            <a:lvl1pPr>
              <a:defRPr sz="2645"/>
            </a:lvl1pPr>
            <a:lvl2pPr>
              <a:defRPr sz="2315"/>
            </a:lvl2pPr>
            <a:lvl3pPr>
              <a:defRPr sz="1984"/>
            </a:lvl3pPr>
            <a:lvl4pPr>
              <a:defRPr sz="1653"/>
            </a:lvl4pPr>
            <a:lvl5pPr>
              <a:defRPr sz="1653"/>
            </a:lvl5pPr>
            <a:lvl6pPr>
              <a:defRPr sz="1653"/>
            </a:lvl6pPr>
            <a:lvl7pPr>
              <a:defRPr sz="1653"/>
            </a:lvl7pPr>
            <a:lvl8pPr>
              <a:defRPr sz="1653"/>
            </a:lvl8pPr>
            <a:lvl9pPr>
              <a:defRPr sz="165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363D18-808A-411B-9243-AB39263B3F24}" type="datetimeFigureOut">
              <a:rPr lang="en-GB" smtClean="0"/>
              <a:t>15/10/2026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FEDA46-C774-4CA0-B9B9-45A051EB185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804450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13847" y="1539425"/>
            <a:ext cx="3827085" cy="7598117"/>
          </a:xfrm>
        </p:spPr>
        <p:txBody>
          <a:bodyPr anchor="t"/>
          <a:lstStyle>
            <a:lvl1pPr marL="0" indent="0">
              <a:buNone/>
              <a:defRPr sz="2645"/>
            </a:lvl1pPr>
            <a:lvl2pPr marL="377967" indent="0">
              <a:buNone/>
              <a:defRPr sz="2315"/>
            </a:lvl2pPr>
            <a:lvl3pPr marL="755934" indent="0">
              <a:buNone/>
              <a:defRPr sz="1984"/>
            </a:lvl3pPr>
            <a:lvl4pPr marL="1133902" indent="0">
              <a:buNone/>
              <a:defRPr sz="1653"/>
            </a:lvl4pPr>
            <a:lvl5pPr marL="1511869" indent="0">
              <a:buNone/>
              <a:defRPr sz="1653"/>
            </a:lvl5pPr>
            <a:lvl6pPr marL="1889836" indent="0">
              <a:buNone/>
              <a:defRPr sz="1653"/>
            </a:lvl6pPr>
            <a:lvl7pPr marL="2267803" indent="0">
              <a:buNone/>
              <a:defRPr sz="1653"/>
            </a:lvl7pPr>
            <a:lvl8pPr marL="2645771" indent="0">
              <a:buNone/>
              <a:defRPr sz="1653"/>
            </a:lvl8pPr>
            <a:lvl9pPr marL="3023738" indent="0">
              <a:buNone/>
              <a:defRPr sz="1653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363D18-808A-411B-9243-AB39263B3F24}" type="datetimeFigureOut">
              <a:rPr lang="en-GB" smtClean="0"/>
              <a:t>15/10/2026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FEDA46-C774-4CA0-B9B9-45A051EB185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792074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363D18-808A-411B-9243-AB39263B3F24}" type="datetimeFigureOut">
              <a:rPr lang="en-GB" smtClean="0"/>
              <a:t>15/10/2026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FEDA46-C774-4CA0-B9B9-45A051EB185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605117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09893" y="569240"/>
            <a:ext cx="1630055" cy="906081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9728" y="569240"/>
            <a:ext cx="4795669" cy="90608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363D18-808A-411B-9243-AB39263B3F24}" type="datetimeFigureOut">
              <a:rPr lang="en-GB" smtClean="0"/>
              <a:t>15/10/2026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FEDA46-C774-4CA0-B9B9-45A051EB185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246593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728" y="2846200"/>
            <a:ext cx="6520220" cy="67838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2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4363D18-808A-411B-9243-AB39263B3F24}" type="datetimeFigureOut">
              <a:rPr lang="en-GB" smtClean="0"/>
              <a:t>15/10/2026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2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2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5FEDA46-C774-4CA0-B9B9-45A051EB185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46013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755934" rtl="0" eaLnBrk="1" latinLnBrk="0" hangingPunct="1">
        <a:lnSpc>
          <a:spcPct val="90000"/>
        </a:lnSpc>
        <a:spcBef>
          <a:spcPct val="0"/>
        </a:spcBef>
        <a:buNone/>
        <a:defRPr sz="363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984" indent="-188984" algn="l" defTabSz="755934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sz="2315" kern="1200">
          <a:solidFill>
            <a:schemeClr val="tx1"/>
          </a:solidFill>
          <a:latin typeface="+mn-lt"/>
          <a:ea typeface="+mn-ea"/>
          <a:cs typeface="+mn-cs"/>
        </a:defRPr>
      </a:lvl1pPr>
      <a:lvl2pPr marL="566951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944918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653" kern="1200">
          <a:solidFill>
            <a:schemeClr val="tx1"/>
          </a:solidFill>
          <a:latin typeface="+mn-lt"/>
          <a:ea typeface="+mn-ea"/>
          <a:cs typeface="+mn-cs"/>
        </a:defRPr>
      </a:lvl3pPr>
      <a:lvl4pPr marL="1322885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700853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2078820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6787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4754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2722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967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934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902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869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836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7803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5771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3738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jp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jp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7.jp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8.jp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9.jp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10.jp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DA9CFD-953C-DB5B-DD5B-FB688EFFB5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FF4C57B6-AE9A-AB25-9FDA-71E21FB86BB5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4367" y="9594901"/>
            <a:ext cx="3058013" cy="1092148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962F4961-8652-57C2-BEC6-8C37819F8C56}"/>
              </a:ext>
            </a:extLst>
          </p:cNvPr>
          <p:cNvSpPr/>
          <p:nvPr/>
        </p:nvSpPr>
        <p:spPr>
          <a:xfrm>
            <a:off x="358775" y="9468952"/>
            <a:ext cx="1997075" cy="918062"/>
          </a:xfrm>
          <a:prstGeom prst="rect">
            <a:avLst/>
          </a:prstGeom>
          <a:solidFill>
            <a:srgbClr val="33333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Insert your</a:t>
            </a:r>
          </a:p>
          <a:p>
            <a:pPr algn="ctr"/>
            <a:r>
              <a:rPr lang="en-US" dirty="0"/>
              <a:t>logo here</a:t>
            </a:r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4574A0A-AC3B-68E6-F8D9-98E542146AF8}"/>
              </a:ext>
            </a:extLst>
          </p:cNvPr>
          <p:cNvSpPr txBox="1">
            <a:spLocks/>
          </p:cNvSpPr>
          <p:nvPr/>
        </p:nvSpPr>
        <p:spPr>
          <a:xfrm>
            <a:off x="322774" y="9072664"/>
            <a:ext cx="6877063" cy="196144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lvl="0" algn="ctr">
              <a:lnSpc>
                <a:spcPts val="1560"/>
              </a:lnSpc>
              <a:defRPr/>
            </a:pPr>
            <a:r>
              <a:rPr lang="en-US" sz="1190" dirty="0">
                <a:solidFill>
                  <a:srgbClr val="333333"/>
                </a:solidFill>
                <a:latin typeface="VV Centra 2 Medium" pitchFamily="2" charset="0"/>
                <a:ea typeface="VV Centra 2 Medium" pitchFamily="2" charset="0"/>
              </a:rPr>
              <a:t>£60pp in resort fees payable locally. Subject to change. View terms here: sellvv.co.uk/terms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C6E77D5-46A5-34B4-6220-3FB23A824992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59837" y="5272337"/>
            <a:ext cx="6840000" cy="430887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lvl="0" algn="ctr">
              <a:defRPr/>
            </a:pPr>
            <a:r>
              <a:rPr lang="en-US" sz="2800" dirty="0">
                <a:solidFill>
                  <a:srgbClr val="333333"/>
                </a:solidFill>
                <a:latin typeface="VV Centra 2 Bold" pitchFamily="2" charset="0"/>
                <a:ea typeface="VV Centra 2 Bold" pitchFamily="2" charset="0"/>
              </a:rPr>
              <a:t>Eastern Caribbean &amp; Bimini Holiday</a:t>
            </a:r>
            <a:endParaRPr lang="en-GB" sz="2800" dirty="0">
              <a:solidFill>
                <a:srgbClr val="333333"/>
              </a:solidFill>
              <a:latin typeface="VV Centra 2 Bold" pitchFamily="2" charset="0"/>
              <a:ea typeface="VV Centra 2 Bold" pitchFamily="2" charset="0"/>
            </a:endParaRP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BDF5928B-3F53-285B-A4B1-9545E07869F4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/>
        </p:nvCxnSpPr>
        <p:spPr>
          <a:xfrm>
            <a:off x="1029437" y="5947828"/>
            <a:ext cx="5500800" cy="0"/>
          </a:xfrm>
          <a:prstGeom prst="line">
            <a:avLst/>
          </a:prstGeom>
          <a:ln w="25400">
            <a:solidFill>
              <a:srgbClr val="E10A0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5E4B8C0D-C962-4D46-8FD6-2AC519596A2B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23850" y="6230793"/>
            <a:ext cx="6840000" cy="153888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lvl="0" algn="ctr">
              <a:defRPr/>
            </a:pPr>
            <a:r>
              <a:rPr lang="en-US" sz="1000" dirty="0">
                <a:solidFill>
                  <a:srgbClr val="333333"/>
                </a:solidFill>
                <a:latin typeface="VV Centra 2 Medium" pitchFamily="2" charset="0"/>
                <a:ea typeface="VV Centra 2 Medium" pitchFamily="2" charset="0"/>
              </a:rPr>
              <a:t>Miami  •  San Juan  •  Charlotte Amalie  •  Philipsburg  •  The Beach Club at Bimini  •  Miami</a:t>
            </a:r>
            <a:endParaRPr kumimoji="0" lang="en-US" sz="1000" b="0" i="0" u="none" strike="noStrike" kern="1200" cap="none" normalizeH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VV Centra 2 Medium" pitchFamily="2" charset="0"/>
              <a:ea typeface="VV Centra 2 Medium" pitchFamily="2" charset="0"/>
            </a:endParaRP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57E2787F-2897-1915-D008-8B48EA06A5E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322787" y="6667645"/>
            <a:ext cx="6877063" cy="2200547"/>
          </a:xfrm>
          <a:prstGeom prst="roundRect">
            <a:avLst>
              <a:gd name="adj" fmla="val 7249"/>
            </a:avLst>
          </a:prstGeom>
          <a:noFill/>
          <a:ln w="25400">
            <a:solidFill>
              <a:srgbClr val="E10A0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2D5B459B-F78E-6D4A-A0AD-5A2AA5C2AC54}"/>
              </a:ext>
            </a:extLst>
          </p:cNvPr>
          <p:cNvSpPr txBox="1">
            <a:spLocks/>
          </p:cNvSpPr>
          <p:nvPr/>
        </p:nvSpPr>
        <p:spPr>
          <a:xfrm>
            <a:off x="4139150" y="7936015"/>
            <a:ext cx="3024700" cy="25039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lvl="0">
              <a:lnSpc>
                <a:spcPct val="150000"/>
              </a:lnSpc>
              <a:defRPr/>
            </a:pPr>
            <a:r>
              <a:rPr lang="en-US" sz="1200" dirty="0">
                <a:solidFill>
                  <a:srgbClr val="333333"/>
                </a:solidFill>
                <a:latin typeface="VV Centra 2" pitchFamily="2" charset="0"/>
                <a:ea typeface="VV Centra 2" pitchFamily="2" charset="0"/>
              </a:rPr>
              <a:t>Brilliant Lady</a:t>
            </a:r>
          </a:p>
        </p:txBody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1E2870BC-544F-1369-92CD-6F18978CBCB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607318" y="7524227"/>
            <a:ext cx="3171469" cy="1073965"/>
          </a:xfrm>
          <a:prstGeom prst="roundRect">
            <a:avLst>
              <a:gd name="adj" fmla="val 10963"/>
            </a:avLst>
          </a:prstGeom>
          <a:solidFill>
            <a:srgbClr val="33333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86699624-E170-69D1-282F-9DBAB155E461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831850" y="7658869"/>
            <a:ext cx="2787690" cy="196529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lvl="0" algn="ctr">
              <a:lnSpc>
                <a:spcPts val="1560"/>
              </a:lnSpc>
              <a:defRPr/>
            </a:pPr>
            <a:r>
              <a:rPr lang="en-US" sz="1000" dirty="0">
                <a:solidFill>
                  <a:schemeClr val="bg1"/>
                </a:solidFill>
                <a:latin typeface="VV Centra 2 Bold" pitchFamily="2" charset="0"/>
                <a:ea typeface="VV Centra 2 Bold" pitchFamily="2" charset="0"/>
              </a:rPr>
              <a:t>Lead in package price from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F1EDEC74-4CBB-043A-A72F-4B6EE551589F}"/>
              </a:ext>
            </a:extLst>
          </p:cNvPr>
          <p:cNvSpPr txBox="1">
            <a:spLocks/>
          </p:cNvSpPr>
          <p:nvPr/>
        </p:nvSpPr>
        <p:spPr>
          <a:xfrm>
            <a:off x="607316" y="8224305"/>
            <a:ext cx="3171471" cy="345672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lvl="0" algn="ctr">
              <a:lnSpc>
                <a:spcPts val="1560"/>
              </a:lnSpc>
              <a:defRPr/>
            </a:pPr>
            <a:r>
              <a:rPr lang="en-US" sz="5400" dirty="0">
                <a:solidFill>
                  <a:schemeClr val="bg1"/>
                </a:solidFill>
                <a:latin typeface="VV Centra 2 Extrabold" pitchFamily="2" charset="0"/>
                <a:ea typeface="VV Centra 2 Extrabold" pitchFamily="2" charset="0"/>
              </a:rPr>
              <a:t>£1239</a:t>
            </a:r>
            <a:r>
              <a:rPr lang="en-US" sz="2400" dirty="0">
                <a:solidFill>
                  <a:schemeClr val="bg1"/>
                </a:solidFill>
                <a:latin typeface="VV Centra 2 Extrabold" pitchFamily="2" charset="0"/>
                <a:ea typeface="VV Centra 2 Extrabold" pitchFamily="2" charset="0"/>
              </a:rPr>
              <a:t>pp</a:t>
            </a:r>
            <a:endParaRPr kumimoji="0" lang="en-US" sz="2400" b="0" i="0" u="none" strike="noStrike" kern="1200" cap="none" normalizeH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VV Centra 2 Extrabold" pitchFamily="2" charset="0"/>
              <a:ea typeface="VV Centra 2 Extrabold" pitchFamily="2" charset="0"/>
            </a:endParaRPr>
          </a:p>
        </p:txBody>
      </p:sp>
      <p:grpSp>
        <p:nvGrpSpPr>
          <p:cNvPr id="45" name="Group 44">
            <a:extLst>
              <a:ext uri="{FF2B5EF4-FFF2-40B4-BE49-F238E27FC236}">
                <a16:creationId xmlns:a16="http://schemas.microsoft.com/office/drawing/2014/main" id="{CED2CFBC-BC0B-0D46-A3B1-50C31435D9D1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607316" y="6958502"/>
            <a:ext cx="3284344" cy="360000"/>
            <a:chOff x="637312" y="7041148"/>
            <a:chExt cx="3284344" cy="360000"/>
          </a:xfrm>
        </p:grpSpPr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A8731537-357D-E899-3153-6F533F3BEE30}"/>
                </a:ext>
              </a:extLst>
            </p:cNvPr>
            <p:cNvSpPr>
              <a:spLocks noGrp="1" noRot="1" noChangeAspect="1" noMove="1" noResize="1" noEditPoints="1" noAdjustHandles="1" noChangeArrowheads="1" noChangeShapeType="1"/>
            </p:cNvSpPr>
            <p:nvPr/>
          </p:nvSpPr>
          <p:spPr>
            <a:xfrm>
              <a:off x="637312" y="7041148"/>
              <a:ext cx="360000" cy="360000"/>
            </a:xfrm>
            <a:prstGeom prst="rect">
              <a:avLst/>
            </a:prstGeom>
            <a:blipFill>
              <a:blip r:embed="rId3"/>
              <a:srcRect/>
              <a:stretch>
                <a:fillRect l="1428" r="1428"/>
              </a:stretch>
            </a:blip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C1226525-2365-7CB1-E750-6FE723A67574}"/>
                </a:ext>
              </a:extLst>
            </p:cNvPr>
            <p:cNvSpPr txBox="1">
              <a:spLocks/>
            </p:cNvSpPr>
            <p:nvPr/>
          </p:nvSpPr>
          <p:spPr>
            <a:xfrm>
              <a:off x="1177960" y="7122884"/>
              <a:ext cx="2743696" cy="196529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0">
              <a:spAutoFit/>
            </a:bodyPr>
            <a:lstStyle/>
            <a:p>
              <a:pPr lvl="0">
                <a:lnSpc>
                  <a:spcPts val="1560"/>
                </a:lnSpc>
                <a:defRPr/>
              </a:pPr>
              <a:r>
                <a:rPr lang="en-US" sz="1200" dirty="0">
                  <a:solidFill>
                    <a:srgbClr val="333333"/>
                  </a:solidFill>
                  <a:latin typeface="VV Centra 2" pitchFamily="2" charset="0"/>
                  <a:ea typeface="VV Centra 2" pitchFamily="2" charset="0"/>
                </a:rPr>
                <a:t>1 night in Miami + 9 nights sailing</a:t>
              </a:r>
            </a:p>
          </p:txBody>
        </p: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5CA896C3-0122-957B-B63B-82A57BCD9764}"/>
              </a:ext>
            </a:extLst>
          </p:cNvPr>
          <p:cNvGrpSpPr/>
          <p:nvPr/>
        </p:nvGrpSpPr>
        <p:grpSpPr>
          <a:xfrm>
            <a:off x="4139151" y="6916789"/>
            <a:ext cx="2813208" cy="401713"/>
            <a:chOff x="4151629" y="7032246"/>
            <a:chExt cx="2813208" cy="401713"/>
          </a:xfrm>
        </p:grpSpPr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55612CFC-E27E-B03C-E9A1-97BDD2A8B2AE}"/>
                </a:ext>
              </a:extLst>
            </p:cNvPr>
            <p:cNvSpPr>
              <a:spLocks noGrp="1" noRot="1" noChangeAspect="1" noMove="1" noResize="1" noEditPoints="1" noAdjustHandles="1" noChangeArrowheads="1" noChangeShapeType="1"/>
            </p:cNvSpPr>
            <p:nvPr/>
          </p:nvSpPr>
          <p:spPr>
            <a:xfrm>
              <a:off x="4151629" y="7053102"/>
              <a:ext cx="360000" cy="360000"/>
            </a:xfrm>
            <a:prstGeom prst="rect">
              <a:avLst/>
            </a:prstGeom>
            <a:blipFill>
              <a:blip r:embed="rId4"/>
              <a:srcRect/>
              <a:stretch>
                <a:fillRect l="476" r="476"/>
              </a:stretch>
            </a:blip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C2272E87-D4E4-C158-31C2-D2927BFCEF50}"/>
                </a:ext>
              </a:extLst>
            </p:cNvPr>
            <p:cNvSpPr txBox="1">
              <a:spLocks/>
            </p:cNvSpPr>
            <p:nvPr/>
          </p:nvSpPr>
          <p:spPr>
            <a:xfrm>
              <a:off x="4687030" y="7032246"/>
              <a:ext cx="2277807" cy="401713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0">
              <a:spAutoFit/>
            </a:bodyPr>
            <a:lstStyle/>
            <a:p>
              <a:pPr lvl="0">
                <a:lnSpc>
                  <a:spcPts val="1560"/>
                </a:lnSpc>
                <a:defRPr/>
              </a:pPr>
              <a:r>
                <a:rPr lang="en-US" sz="1200" dirty="0">
                  <a:solidFill>
                    <a:srgbClr val="333333"/>
                  </a:solidFill>
                  <a:latin typeface="VV Centra 2" pitchFamily="2" charset="0"/>
                  <a:ea typeface="VV Centra 2" pitchFamily="2" charset="0"/>
                </a:rPr>
                <a:t>Departing 13 December 2026</a:t>
              </a:r>
            </a:p>
            <a:p>
              <a:pPr lvl="0">
                <a:lnSpc>
                  <a:spcPts val="1560"/>
                </a:lnSpc>
                <a:defRPr/>
              </a:pPr>
              <a:r>
                <a:rPr lang="en-US" sz="1200" dirty="0">
                  <a:solidFill>
                    <a:srgbClr val="333333"/>
                  </a:solidFill>
                  <a:latin typeface="VV Centra 2" pitchFamily="2" charset="0"/>
                  <a:ea typeface="VV Centra 2" pitchFamily="2" charset="0"/>
                </a:rPr>
                <a:t>All flights included</a:t>
              </a:r>
              <a:endParaRPr kumimoji="0" lang="en-US" sz="1200" b="0" i="0" u="none" strike="noStrike" kern="1200" cap="none" normalizeH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VV Centra 2" pitchFamily="2" charset="0"/>
                <a:ea typeface="VV Centra 2" pitchFamily="2" charset="0"/>
              </a:endParaRPr>
            </a:p>
          </p:txBody>
        </p:sp>
      </p:grp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2C96608B-EF03-39E5-B9A5-342F4F184AF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341312" y="304802"/>
            <a:ext cx="6877051" cy="2886068"/>
          </a:xfrm>
          <a:prstGeom prst="roundRect">
            <a:avLst>
              <a:gd name="adj" fmla="val 5952"/>
            </a:avLst>
          </a:prstGeom>
          <a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37">
            <a:extLst>
              <a:ext uri="{FF2B5EF4-FFF2-40B4-BE49-F238E27FC236}">
                <a16:creationId xmlns:a16="http://schemas.microsoft.com/office/drawing/2014/main" id="{4B5CC7D3-C225-2FD7-F400-3EDCDDDDB424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787" y="3631060"/>
            <a:ext cx="6877050" cy="1351798"/>
          </a:xfrm>
          <a:prstGeom prst="rect">
            <a:avLst/>
          </a:prstGeom>
        </p:spPr>
      </p:pic>
      <p:sp>
        <p:nvSpPr>
          <p:cNvPr id="4" name="Rectangle: Top Corners Rounded 3">
            <a:extLst>
              <a:ext uri="{FF2B5EF4-FFF2-40B4-BE49-F238E27FC236}">
                <a16:creationId xmlns:a16="http://schemas.microsoft.com/office/drawing/2014/main" id="{DC4F8B91-D1E4-EB0F-82C8-52B5BC0734FE}"/>
              </a:ext>
            </a:extLst>
          </p:cNvPr>
          <p:cNvSpPr/>
          <p:nvPr/>
        </p:nvSpPr>
        <p:spPr>
          <a:xfrm flipV="1">
            <a:off x="342363" y="2739490"/>
            <a:ext cx="6876000" cy="500400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33333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2907C8D-F106-3160-1988-3D7BD5577B1B}"/>
              </a:ext>
            </a:extLst>
          </p:cNvPr>
          <p:cNvSpPr txBox="1">
            <a:spLocks/>
          </p:cNvSpPr>
          <p:nvPr/>
        </p:nvSpPr>
        <p:spPr>
          <a:xfrm>
            <a:off x="476250" y="2770657"/>
            <a:ext cx="6724650" cy="410369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lvl="0" algn="ctr">
              <a:lnSpc>
                <a:spcPts val="1560"/>
              </a:lnSpc>
              <a:defRPr/>
            </a:pPr>
            <a:r>
              <a:rPr lang="en-US" sz="1200" dirty="0">
                <a:solidFill>
                  <a:schemeClr val="bg1"/>
                </a:solidFill>
                <a:latin typeface="VV Centra 2" pitchFamily="2" charset="0"/>
                <a:ea typeface="VV Centra 2" pitchFamily="2" charset="0"/>
              </a:rPr>
              <a:t>Regional departure pricing available at a supplement:</a:t>
            </a:r>
          </a:p>
          <a:p>
            <a:pPr lvl="0" algn="ctr">
              <a:lnSpc>
                <a:spcPts val="1560"/>
              </a:lnSpc>
              <a:defRPr/>
            </a:pPr>
            <a:r>
              <a:rPr lang="en-US" sz="1200" dirty="0">
                <a:solidFill>
                  <a:schemeClr val="bg1"/>
                </a:solidFill>
                <a:latin typeface="VV Centra 2" pitchFamily="2" charset="0"/>
                <a:ea typeface="VV Centra 2" pitchFamily="2" charset="0"/>
              </a:rPr>
              <a:t>Manchester £150pp | Dublin £200pp | Edinburgh £200pp</a:t>
            </a:r>
          </a:p>
        </p:txBody>
      </p:sp>
    </p:spTree>
    <p:extLst>
      <p:ext uri="{BB962C8B-B14F-4D97-AF65-F5344CB8AC3E}">
        <p14:creationId xmlns:p14="http://schemas.microsoft.com/office/powerpoint/2010/main" val="19348192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E27EA4-17D2-0C68-0F28-BA37C87163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19B5F32-C0CA-CA28-E718-6C7254A6B33F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4367" y="9594901"/>
            <a:ext cx="3058013" cy="1092148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E1BFD0F8-24B6-771D-562F-684B8F45B21B}"/>
              </a:ext>
            </a:extLst>
          </p:cNvPr>
          <p:cNvSpPr/>
          <p:nvPr/>
        </p:nvSpPr>
        <p:spPr>
          <a:xfrm>
            <a:off x="358775" y="9468952"/>
            <a:ext cx="1997075" cy="918062"/>
          </a:xfrm>
          <a:prstGeom prst="rect">
            <a:avLst/>
          </a:prstGeom>
          <a:solidFill>
            <a:srgbClr val="33333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Insert your</a:t>
            </a:r>
          </a:p>
          <a:p>
            <a:pPr algn="ctr"/>
            <a:r>
              <a:rPr lang="en-US" dirty="0"/>
              <a:t>logo here</a:t>
            </a:r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EA6E0ED-BB3C-EAB4-043B-10DEB98E98F5}"/>
              </a:ext>
            </a:extLst>
          </p:cNvPr>
          <p:cNvSpPr txBox="1">
            <a:spLocks/>
          </p:cNvSpPr>
          <p:nvPr/>
        </p:nvSpPr>
        <p:spPr>
          <a:xfrm>
            <a:off x="322774" y="9072664"/>
            <a:ext cx="6877063" cy="196144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lvl="0" algn="ctr">
              <a:lnSpc>
                <a:spcPts val="1560"/>
              </a:lnSpc>
              <a:defRPr/>
            </a:pPr>
            <a:r>
              <a:rPr lang="en-US" sz="1190" dirty="0">
                <a:solidFill>
                  <a:srgbClr val="333333"/>
                </a:solidFill>
                <a:latin typeface="VV Centra 2 Medium" pitchFamily="2" charset="0"/>
                <a:ea typeface="VV Centra 2 Medium" pitchFamily="2" charset="0"/>
              </a:rPr>
              <a:t>£60pp in resort fees payable locally. Subject to change. *LIIR: View terms here: sellvv.co.uk/terms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A5AC8CC-35BE-BB30-976D-A1EC932CA045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59837" y="5272337"/>
            <a:ext cx="6840000" cy="430887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lvl="0" algn="ctr">
              <a:defRPr/>
            </a:pPr>
            <a:r>
              <a:rPr lang="en-US" sz="2800" dirty="0">
                <a:solidFill>
                  <a:srgbClr val="333333"/>
                </a:solidFill>
                <a:latin typeface="VV Centra 2 Bold" pitchFamily="2" charset="0"/>
                <a:ea typeface="VV Centra 2 Bold" pitchFamily="2" charset="0"/>
              </a:rPr>
              <a:t>Eastern Caribbean &amp; Bimini Beach Club</a:t>
            </a:r>
            <a:endParaRPr lang="en-GB" sz="2800" dirty="0">
              <a:solidFill>
                <a:srgbClr val="333333"/>
              </a:solidFill>
              <a:latin typeface="VV Centra 2 Bold" pitchFamily="2" charset="0"/>
              <a:ea typeface="VV Centra 2 Bold" pitchFamily="2" charset="0"/>
            </a:endParaRP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E8215B4B-4D55-C89C-7B7A-BFB48969A68E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/>
        </p:nvCxnSpPr>
        <p:spPr>
          <a:xfrm>
            <a:off x="1029437" y="5947828"/>
            <a:ext cx="5500800" cy="0"/>
          </a:xfrm>
          <a:prstGeom prst="line">
            <a:avLst/>
          </a:prstGeom>
          <a:ln w="25400">
            <a:solidFill>
              <a:srgbClr val="E10A0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669B0522-5F74-EBFB-9CF2-62E3023C036C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23850" y="6230793"/>
            <a:ext cx="6840000" cy="153888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lvl="0" algn="ctr">
              <a:defRPr/>
            </a:pPr>
            <a:r>
              <a:rPr lang="en-US" sz="1000" dirty="0">
                <a:solidFill>
                  <a:srgbClr val="333333"/>
                </a:solidFill>
                <a:latin typeface="VV Centra 2 Medium" pitchFamily="2" charset="0"/>
                <a:ea typeface="VV Centra 2 Medium" pitchFamily="2" charset="0"/>
              </a:rPr>
              <a:t>Miami  •  Philipsburg  •  Tortola  •  Basseterre  •  St. John's  •  The Beach Club at Bimini  •  Miami</a:t>
            </a:r>
            <a:endParaRPr kumimoji="0" lang="en-US" sz="1000" b="0" i="0" u="none" strike="noStrike" kern="1200" cap="none" normalizeH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VV Centra 2 Medium" pitchFamily="2" charset="0"/>
              <a:ea typeface="VV Centra 2 Medium" pitchFamily="2" charset="0"/>
            </a:endParaRP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D602E2E0-3BFD-B23B-EB79-8616125EC3E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322787" y="6667645"/>
            <a:ext cx="6877063" cy="2200547"/>
          </a:xfrm>
          <a:prstGeom prst="roundRect">
            <a:avLst>
              <a:gd name="adj" fmla="val 7249"/>
            </a:avLst>
          </a:prstGeom>
          <a:noFill/>
          <a:ln w="25400">
            <a:solidFill>
              <a:srgbClr val="E10A0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EC729FBB-6B1A-6D49-2AAD-9C66EF9A22F0}"/>
              </a:ext>
            </a:extLst>
          </p:cNvPr>
          <p:cNvSpPr txBox="1">
            <a:spLocks/>
          </p:cNvSpPr>
          <p:nvPr/>
        </p:nvSpPr>
        <p:spPr>
          <a:xfrm>
            <a:off x="4139150" y="7936015"/>
            <a:ext cx="3024700" cy="25039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lvl="0">
              <a:lnSpc>
                <a:spcPct val="150000"/>
              </a:lnSpc>
              <a:defRPr/>
            </a:pPr>
            <a:r>
              <a:rPr lang="en-US" sz="1200" dirty="0">
                <a:solidFill>
                  <a:srgbClr val="333333"/>
                </a:solidFill>
                <a:latin typeface="VV Centra 2" pitchFamily="2" charset="0"/>
                <a:ea typeface="VV Centra 2" pitchFamily="2" charset="0"/>
              </a:rPr>
              <a:t>Brilliant Lady</a:t>
            </a:r>
          </a:p>
        </p:txBody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71CB7E68-A5AA-2A15-5E24-3F552476F36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607318" y="7524227"/>
            <a:ext cx="3171469" cy="1073965"/>
          </a:xfrm>
          <a:prstGeom prst="roundRect">
            <a:avLst>
              <a:gd name="adj" fmla="val 10963"/>
            </a:avLst>
          </a:prstGeom>
          <a:solidFill>
            <a:srgbClr val="33333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6CABBDF4-16AC-A71C-139B-2E167A309DF5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831850" y="7658869"/>
            <a:ext cx="2787690" cy="196529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lvl="0" algn="ctr">
              <a:lnSpc>
                <a:spcPts val="1560"/>
              </a:lnSpc>
              <a:defRPr/>
            </a:pPr>
            <a:r>
              <a:rPr lang="en-US" sz="1000" dirty="0">
                <a:solidFill>
                  <a:schemeClr val="bg1"/>
                </a:solidFill>
                <a:latin typeface="VV Centra 2 Bold" pitchFamily="2" charset="0"/>
                <a:ea typeface="VV Centra 2 Bold" pitchFamily="2" charset="0"/>
              </a:rPr>
              <a:t>Insider Lock It In Rate from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B68F6432-AF5A-6506-76B6-4FF2EBB55E51}"/>
              </a:ext>
            </a:extLst>
          </p:cNvPr>
          <p:cNvSpPr txBox="1">
            <a:spLocks/>
          </p:cNvSpPr>
          <p:nvPr/>
        </p:nvSpPr>
        <p:spPr>
          <a:xfrm>
            <a:off x="607316" y="8224305"/>
            <a:ext cx="3171471" cy="345672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lvl="0" algn="ctr">
              <a:lnSpc>
                <a:spcPts val="1560"/>
              </a:lnSpc>
              <a:defRPr/>
            </a:pPr>
            <a:r>
              <a:rPr lang="en-US" sz="5400" dirty="0">
                <a:solidFill>
                  <a:schemeClr val="bg1"/>
                </a:solidFill>
                <a:latin typeface="VV Centra 2 Extrabold" pitchFamily="2" charset="0"/>
                <a:ea typeface="VV Centra 2 Extrabold" pitchFamily="2" charset="0"/>
              </a:rPr>
              <a:t>£1879</a:t>
            </a:r>
            <a:r>
              <a:rPr lang="en-US" sz="2400" dirty="0">
                <a:solidFill>
                  <a:schemeClr val="bg1"/>
                </a:solidFill>
                <a:latin typeface="VV Centra 2 Extrabold" pitchFamily="2" charset="0"/>
                <a:ea typeface="VV Centra 2 Extrabold" pitchFamily="2" charset="0"/>
              </a:rPr>
              <a:t>pp</a:t>
            </a:r>
            <a:r>
              <a:rPr lang="en-US" sz="2400" baseline="30000" dirty="0">
                <a:solidFill>
                  <a:schemeClr val="bg1"/>
                </a:solidFill>
                <a:latin typeface="VV Centra 2 Extrabold" pitchFamily="2" charset="0"/>
                <a:ea typeface="VV Centra 2 Extrabold" pitchFamily="2" charset="0"/>
              </a:rPr>
              <a:t>*</a:t>
            </a:r>
            <a:endParaRPr kumimoji="0" lang="en-US" sz="2400" b="0" i="0" u="none" strike="noStrike" kern="1200" cap="none" normalizeH="0" baseline="3000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VV Centra 2 Extrabold" pitchFamily="2" charset="0"/>
              <a:ea typeface="VV Centra 2 Extrabold" pitchFamily="2" charset="0"/>
            </a:endParaRPr>
          </a:p>
        </p:txBody>
      </p:sp>
      <p:grpSp>
        <p:nvGrpSpPr>
          <p:cNvPr id="45" name="Group 44">
            <a:extLst>
              <a:ext uri="{FF2B5EF4-FFF2-40B4-BE49-F238E27FC236}">
                <a16:creationId xmlns:a16="http://schemas.microsoft.com/office/drawing/2014/main" id="{CBB3F1FC-54D2-3121-62AE-A4D779E280FC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607316" y="6958502"/>
            <a:ext cx="3284344" cy="360000"/>
            <a:chOff x="637312" y="7041148"/>
            <a:chExt cx="3284344" cy="360000"/>
          </a:xfrm>
        </p:grpSpPr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9FB45719-175D-E51B-99A6-7E17F4FEAFEC}"/>
                </a:ext>
              </a:extLst>
            </p:cNvPr>
            <p:cNvSpPr>
              <a:spLocks noGrp="1" noRot="1" noChangeAspect="1" noMove="1" noResize="1" noEditPoints="1" noAdjustHandles="1" noChangeArrowheads="1" noChangeShapeType="1"/>
            </p:cNvSpPr>
            <p:nvPr/>
          </p:nvSpPr>
          <p:spPr>
            <a:xfrm>
              <a:off x="637312" y="7041148"/>
              <a:ext cx="360000" cy="360000"/>
            </a:xfrm>
            <a:prstGeom prst="rect">
              <a:avLst/>
            </a:prstGeom>
            <a:blipFill>
              <a:blip r:embed="rId3"/>
              <a:srcRect/>
              <a:stretch>
                <a:fillRect l="1428" r="1428"/>
              </a:stretch>
            </a:blip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676F2635-D5FD-987C-C8F9-62B3FDD4F1EC}"/>
                </a:ext>
              </a:extLst>
            </p:cNvPr>
            <p:cNvSpPr txBox="1">
              <a:spLocks/>
            </p:cNvSpPr>
            <p:nvPr/>
          </p:nvSpPr>
          <p:spPr>
            <a:xfrm>
              <a:off x="1177960" y="7122884"/>
              <a:ext cx="2743696" cy="196529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0">
              <a:spAutoFit/>
            </a:bodyPr>
            <a:lstStyle/>
            <a:p>
              <a:pPr lvl="0">
                <a:lnSpc>
                  <a:spcPts val="1560"/>
                </a:lnSpc>
                <a:defRPr/>
              </a:pPr>
              <a:r>
                <a:rPr lang="en-US" sz="1200" dirty="0">
                  <a:solidFill>
                    <a:srgbClr val="333333"/>
                  </a:solidFill>
                  <a:latin typeface="VV Centra 2" pitchFamily="2" charset="0"/>
                  <a:ea typeface="VV Centra 2" pitchFamily="2" charset="0"/>
                </a:rPr>
                <a:t>1 night in Miami + 10 nights sailing</a:t>
              </a:r>
            </a:p>
          </p:txBody>
        </p: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EA8FDA22-B8A9-EF9D-455D-505EE95C8DA2}"/>
              </a:ext>
            </a:extLst>
          </p:cNvPr>
          <p:cNvGrpSpPr/>
          <p:nvPr/>
        </p:nvGrpSpPr>
        <p:grpSpPr>
          <a:xfrm>
            <a:off x="4139151" y="6916789"/>
            <a:ext cx="2813208" cy="401713"/>
            <a:chOff x="4151629" y="7032246"/>
            <a:chExt cx="2813208" cy="401713"/>
          </a:xfrm>
        </p:grpSpPr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EE4DE7C4-042F-C1AB-957E-74B8181D75CD}"/>
                </a:ext>
              </a:extLst>
            </p:cNvPr>
            <p:cNvSpPr>
              <a:spLocks noGrp="1" noRot="1" noChangeAspect="1" noMove="1" noResize="1" noEditPoints="1" noAdjustHandles="1" noChangeArrowheads="1" noChangeShapeType="1"/>
            </p:cNvSpPr>
            <p:nvPr/>
          </p:nvSpPr>
          <p:spPr>
            <a:xfrm>
              <a:off x="4151629" y="7053102"/>
              <a:ext cx="360000" cy="360000"/>
            </a:xfrm>
            <a:prstGeom prst="rect">
              <a:avLst/>
            </a:prstGeom>
            <a:blipFill>
              <a:blip r:embed="rId4"/>
              <a:srcRect/>
              <a:stretch>
                <a:fillRect l="476" r="476"/>
              </a:stretch>
            </a:blip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F40585E2-50EB-9093-0C59-65795326485A}"/>
                </a:ext>
              </a:extLst>
            </p:cNvPr>
            <p:cNvSpPr txBox="1">
              <a:spLocks/>
            </p:cNvSpPr>
            <p:nvPr/>
          </p:nvSpPr>
          <p:spPr>
            <a:xfrm>
              <a:off x="4687030" y="7032246"/>
              <a:ext cx="2277807" cy="401713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0">
              <a:spAutoFit/>
            </a:bodyPr>
            <a:lstStyle/>
            <a:p>
              <a:pPr lvl="0">
                <a:lnSpc>
                  <a:spcPts val="1560"/>
                </a:lnSpc>
                <a:defRPr/>
              </a:pPr>
              <a:r>
                <a:rPr lang="en-US" sz="1200" dirty="0">
                  <a:solidFill>
                    <a:srgbClr val="333333"/>
                  </a:solidFill>
                  <a:latin typeface="VV Centra 2" pitchFamily="2" charset="0"/>
                  <a:ea typeface="VV Centra 2" pitchFamily="2" charset="0"/>
                </a:rPr>
                <a:t>Departing 21 February 2027</a:t>
              </a:r>
            </a:p>
            <a:p>
              <a:pPr lvl="0">
                <a:lnSpc>
                  <a:spcPts val="1560"/>
                </a:lnSpc>
                <a:defRPr/>
              </a:pPr>
              <a:r>
                <a:rPr lang="en-US" sz="1200" dirty="0">
                  <a:solidFill>
                    <a:srgbClr val="333333"/>
                  </a:solidFill>
                  <a:latin typeface="VV Centra 2" pitchFamily="2" charset="0"/>
                  <a:ea typeface="VV Centra 2" pitchFamily="2" charset="0"/>
                </a:rPr>
                <a:t>All flights included</a:t>
              </a:r>
              <a:endParaRPr kumimoji="0" lang="en-US" sz="1200" b="0" i="0" u="none" strike="noStrike" kern="1200" cap="none" normalizeH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VV Centra 2" pitchFamily="2" charset="0"/>
                <a:ea typeface="VV Centra 2" pitchFamily="2" charset="0"/>
              </a:endParaRPr>
            </a:p>
          </p:txBody>
        </p:sp>
      </p:grp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CC576076-BB8B-AF73-FC4B-4A1CFF82C21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341312" y="304802"/>
            <a:ext cx="6877051" cy="2886068"/>
          </a:xfrm>
          <a:prstGeom prst="roundRect">
            <a:avLst>
              <a:gd name="adj" fmla="val 5952"/>
            </a:avLst>
          </a:prstGeom>
          <a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37">
            <a:extLst>
              <a:ext uri="{FF2B5EF4-FFF2-40B4-BE49-F238E27FC236}">
                <a16:creationId xmlns:a16="http://schemas.microsoft.com/office/drawing/2014/main" id="{F785706A-00BE-41BF-5762-7BB6CB44CEFF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787" y="3631060"/>
            <a:ext cx="6877050" cy="1351798"/>
          </a:xfrm>
          <a:prstGeom prst="rect">
            <a:avLst/>
          </a:prstGeom>
        </p:spPr>
      </p:pic>
      <p:sp>
        <p:nvSpPr>
          <p:cNvPr id="4" name="Rectangle: Top Corners Rounded 3">
            <a:extLst>
              <a:ext uri="{FF2B5EF4-FFF2-40B4-BE49-F238E27FC236}">
                <a16:creationId xmlns:a16="http://schemas.microsoft.com/office/drawing/2014/main" id="{6C0A6960-437C-12EC-05D2-5299BEF59A7B}"/>
              </a:ext>
            </a:extLst>
          </p:cNvPr>
          <p:cNvSpPr/>
          <p:nvPr/>
        </p:nvSpPr>
        <p:spPr>
          <a:xfrm flipV="1">
            <a:off x="342363" y="2739490"/>
            <a:ext cx="6876000" cy="500400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33333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2751879-D87B-4B67-5A6C-D868F8A84A87}"/>
              </a:ext>
            </a:extLst>
          </p:cNvPr>
          <p:cNvSpPr txBox="1">
            <a:spLocks/>
          </p:cNvSpPr>
          <p:nvPr/>
        </p:nvSpPr>
        <p:spPr>
          <a:xfrm>
            <a:off x="476250" y="2770657"/>
            <a:ext cx="6724650" cy="410369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lvl="0" algn="ctr">
              <a:lnSpc>
                <a:spcPts val="1560"/>
              </a:lnSpc>
              <a:defRPr/>
            </a:pPr>
            <a:r>
              <a:rPr lang="en-US" sz="1200" dirty="0">
                <a:solidFill>
                  <a:schemeClr val="bg1"/>
                </a:solidFill>
                <a:latin typeface="VV Centra 2" pitchFamily="2" charset="0"/>
                <a:ea typeface="VV Centra 2" pitchFamily="2" charset="0"/>
              </a:rPr>
              <a:t>Regional departure pricing available at a supplement:</a:t>
            </a:r>
          </a:p>
          <a:p>
            <a:pPr lvl="0" algn="ctr">
              <a:lnSpc>
                <a:spcPts val="1560"/>
              </a:lnSpc>
              <a:defRPr/>
            </a:pPr>
            <a:r>
              <a:rPr lang="en-US" sz="1200" dirty="0">
                <a:solidFill>
                  <a:schemeClr val="bg1"/>
                </a:solidFill>
                <a:latin typeface="VV Centra 2" pitchFamily="2" charset="0"/>
                <a:ea typeface="VV Centra 2" pitchFamily="2" charset="0"/>
              </a:rPr>
              <a:t>Manchester £150pp | Dublin £200pp | Edinburgh £200pp</a:t>
            </a:r>
          </a:p>
        </p:txBody>
      </p:sp>
    </p:spTree>
    <p:extLst>
      <p:ext uri="{BB962C8B-B14F-4D97-AF65-F5344CB8AC3E}">
        <p14:creationId xmlns:p14="http://schemas.microsoft.com/office/powerpoint/2010/main" val="36497536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208477-450E-E6EA-15A2-B551D40C98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7B82251-A6F5-D06B-470B-AF2D47954C38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4367" y="9594901"/>
            <a:ext cx="3058013" cy="1092148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B154452E-E9A2-18A6-C545-0CDB171E85D5}"/>
              </a:ext>
            </a:extLst>
          </p:cNvPr>
          <p:cNvSpPr/>
          <p:nvPr/>
        </p:nvSpPr>
        <p:spPr>
          <a:xfrm>
            <a:off x="358775" y="9468952"/>
            <a:ext cx="1997075" cy="918062"/>
          </a:xfrm>
          <a:prstGeom prst="rect">
            <a:avLst/>
          </a:prstGeom>
          <a:solidFill>
            <a:srgbClr val="33333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Insert your</a:t>
            </a:r>
          </a:p>
          <a:p>
            <a:pPr algn="ctr"/>
            <a:r>
              <a:rPr lang="en-US" dirty="0"/>
              <a:t>logo here</a:t>
            </a:r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A5A821C-6B29-FD6D-805B-863849FC02B6}"/>
              </a:ext>
            </a:extLst>
          </p:cNvPr>
          <p:cNvSpPr txBox="1">
            <a:spLocks/>
          </p:cNvSpPr>
          <p:nvPr/>
        </p:nvSpPr>
        <p:spPr>
          <a:xfrm>
            <a:off x="322774" y="9072664"/>
            <a:ext cx="6877063" cy="196144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lvl="0" algn="ctr">
              <a:lnSpc>
                <a:spcPts val="1560"/>
              </a:lnSpc>
              <a:defRPr/>
            </a:pPr>
            <a:r>
              <a:rPr lang="en-US" sz="1190" dirty="0">
                <a:solidFill>
                  <a:srgbClr val="333333"/>
                </a:solidFill>
                <a:latin typeface="VV Centra 2 Medium" pitchFamily="2" charset="0"/>
                <a:ea typeface="VV Centra 2 Medium" pitchFamily="2" charset="0"/>
              </a:rPr>
              <a:t>£60pp in resort fees payable locally. Subject to change. *LIIR: View terms here: sellvv.co.uk/terms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CEB7CB7-0F12-4C53-778A-8447B477FD08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59837" y="5272337"/>
            <a:ext cx="6840000" cy="430887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lvl="0" algn="ctr">
              <a:defRPr/>
            </a:pPr>
            <a:r>
              <a:rPr lang="en-US" sz="2800" dirty="0">
                <a:solidFill>
                  <a:srgbClr val="333333"/>
                </a:solidFill>
                <a:latin typeface="VV Centra 2 Bold" pitchFamily="2" charset="0"/>
                <a:ea typeface="VV Centra 2 Bold" pitchFamily="2" charset="0"/>
              </a:rPr>
              <a:t>Eastern Caribbean &amp; Bimini Beach Club</a:t>
            </a:r>
            <a:endParaRPr lang="en-GB" sz="2800" dirty="0">
              <a:solidFill>
                <a:srgbClr val="333333"/>
              </a:solidFill>
              <a:latin typeface="VV Centra 2 Bold" pitchFamily="2" charset="0"/>
              <a:ea typeface="VV Centra 2 Bold" pitchFamily="2" charset="0"/>
            </a:endParaRP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19375FA0-9E25-24FB-10A6-A42AE3A1017A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/>
        </p:nvCxnSpPr>
        <p:spPr>
          <a:xfrm>
            <a:off x="1029437" y="5947828"/>
            <a:ext cx="5500800" cy="0"/>
          </a:xfrm>
          <a:prstGeom prst="line">
            <a:avLst/>
          </a:prstGeom>
          <a:ln w="25400">
            <a:solidFill>
              <a:srgbClr val="E10A0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55B8E839-6F90-B41E-FF73-1F2BC637B16C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23850" y="6230793"/>
            <a:ext cx="6840000" cy="153888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lvl="0" algn="ctr">
              <a:defRPr/>
            </a:pPr>
            <a:r>
              <a:rPr lang="en-US" sz="1000" dirty="0">
                <a:solidFill>
                  <a:srgbClr val="333333"/>
                </a:solidFill>
                <a:latin typeface="VV Centra 2 Medium" pitchFamily="2" charset="0"/>
                <a:ea typeface="VV Centra 2 Medium" pitchFamily="2" charset="0"/>
              </a:rPr>
              <a:t>Miami  •  Philipsburg  •  Tortola  •  St. Croix  •  San Juan  •  Puerto Plata  •  The Beach Club at Bimini  •  Miami</a:t>
            </a:r>
            <a:endParaRPr kumimoji="0" lang="en-US" sz="1000" b="0" i="0" u="none" strike="noStrike" kern="1200" cap="none" normalizeH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VV Centra 2 Medium" pitchFamily="2" charset="0"/>
              <a:ea typeface="VV Centra 2 Medium" pitchFamily="2" charset="0"/>
            </a:endParaRP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7E1207CC-0DD7-9B22-EA6D-19D237460F32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322787" y="6667645"/>
            <a:ext cx="6877063" cy="2200547"/>
          </a:xfrm>
          <a:prstGeom prst="roundRect">
            <a:avLst>
              <a:gd name="adj" fmla="val 7249"/>
            </a:avLst>
          </a:prstGeom>
          <a:noFill/>
          <a:ln w="25400">
            <a:solidFill>
              <a:srgbClr val="E10A0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813B13FC-3F51-5100-B69A-4E508BC446D7}"/>
              </a:ext>
            </a:extLst>
          </p:cNvPr>
          <p:cNvSpPr txBox="1">
            <a:spLocks/>
          </p:cNvSpPr>
          <p:nvPr/>
        </p:nvSpPr>
        <p:spPr>
          <a:xfrm>
            <a:off x="4139150" y="7936015"/>
            <a:ext cx="3024700" cy="25039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lvl="0">
              <a:lnSpc>
                <a:spcPct val="150000"/>
              </a:lnSpc>
              <a:defRPr/>
            </a:pPr>
            <a:r>
              <a:rPr lang="en-US" sz="1200" dirty="0">
                <a:solidFill>
                  <a:srgbClr val="333333"/>
                </a:solidFill>
                <a:latin typeface="VV Centra 2" pitchFamily="2" charset="0"/>
                <a:ea typeface="VV Centra 2" pitchFamily="2" charset="0"/>
              </a:rPr>
              <a:t>Brilliant Lady</a:t>
            </a:r>
          </a:p>
        </p:txBody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2F74330D-7EE9-4695-9FD8-ED10B3772BE1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607318" y="7524227"/>
            <a:ext cx="3171469" cy="1073965"/>
          </a:xfrm>
          <a:prstGeom prst="roundRect">
            <a:avLst>
              <a:gd name="adj" fmla="val 10963"/>
            </a:avLst>
          </a:prstGeom>
          <a:solidFill>
            <a:srgbClr val="33333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0DE0904D-402E-EFE9-7435-998E59BCC1FA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831850" y="7658869"/>
            <a:ext cx="2787690" cy="196529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lvl="0" algn="ctr">
              <a:lnSpc>
                <a:spcPts val="1560"/>
              </a:lnSpc>
              <a:defRPr/>
            </a:pPr>
            <a:r>
              <a:rPr lang="en-US" sz="1000" dirty="0">
                <a:solidFill>
                  <a:schemeClr val="bg1"/>
                </a:solidFill>
                <a:latin typeface="VV Centra 2 Bold" pitchFamily="2" charset="0"/>
                <a:ea typeface="VV Centra 2 Bold" pitchFamily="2" charset="0"/>
              </a:rPr>
              <a:t>Insider Lock It In Rate from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E62BC38B-815F-7031-B8A3-216303F6F814}"/>
              </a:ext>
            </a:extLst>
          </p:cNvPr>
          <p:cNvSpPr txBox="1">
            <a:spLocks/>
          </p:cNvSpPr>
          <p:nvPr/>
        </p:nvSpPr>
        <p:spPr>
          <a:xfrm>
            <a:off x="607316" y="8224305"/>
            <a:ext cx="3171471" cy="345672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lvl="0" algn="ctr">
              <a:lnSpc>
                <a:spcPts val="1560"/>
              </a:lnSpc>
              <a:defRPr/>
            </a:pPr>
            <a:r>
              <a:rPr lang="en-US" sz="5400">
                <a:solidFill>
                  <a:schemeClr val="bg1"/>
                </a:solidFill>
                <a:latin typeface="VV Centra 2 Extrabold" pitchFamily="2" charset="0"/>
                <a:ea typeface="VV Centra 2 Extrabold" pitchFamily="2" charset="0"/>
              </a:rPr>
              <a:t>£1888</a:t>
            </a:r>
            <a:r>
              <a:rPr lang="en-US" sz="2400">
                <a:solidFill>
                  <a:schemeClr val="bg1"/>
                </a:solidFill>
                <a:latin typeface="VV Centra 2 Extrabold" pitchFamily="2" charset="0"/>
                <a:ea typeface="VV Centra 2 Extrabold" pitchFamily="2" charset="0"/>
              </a:rPr>
              <a:t>pp</a:t>
            </a:r>
            <a:r>
              <a:rPr lang="en-US" sz="2400" baseline="30000" dirty="0">
                <a:solidFill>
                  <a:schemeClr val="bg1"/>
                </a:solidFill>
                <a:latin typeface="VV Centra 2 Extrabold" pitchFamily="2" charset="0"/>
                <a:ea typeface="VV Centra 2 Extrabold" pitchFamily="2" charset="0"/>
              </a:rPr>
              <a:t>*</a:t>
            </a:r>
            <a:endParaRPr kumimoji="0" lang="en-US" sz="2400" b="0" i="0" u="none" strike="noStrike" kern="1200" cap="none" normalizeH="0" baseline="3000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VV Centra 2 Extrabold" pitchFamily="2" charset="0"/>
              <a:ea typeface="VV Centra 2 Extrabold" pitchFamily="2" charset="0"/>
            </a:endParaRPr>
          </a:p>
        </p:txBody>
      </p:sp>
      <p:grpSp>
        <p:nvGrpSpPr>
          <p:cNvPr id="45" name="Group 44">
            <a:extLst>
              <a:ext uri="{FF2B5EF4-FFF2-40B4-BE49-F238E27FC236}">
                <a16:creationId xmlns:a16="http://schemas.microsoft.com/office/drawing/2014/main" id="{1081FF15-7657-D50F-F917-62AA3978AE7C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607316" y="6958502"/>
            <a:ext cx="3284344" cy="360000"/>
            <a:chOff x="637312" y="7041148"/>
            <a:chExt cx="3284344" cy="360000"/>
          </a:xfrm>
        </p:grpSpPr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185384C3-A7CD-6B6D-85ED-1528F13BB5B3}"/>
                </a:ext>
              </a:extLst>
            </p:cNvPr>
            <p:cNvSpPr>
              <a:spLocks noGrp="1" noRot="1" noChangeAspect="1" noMove="1" noResize="1" noEditPoints="1" noAdjustHandles="1" noChangeArrowheads="1" noChangeShapeType="1"/>
            </p:cNvSpPr>
            <p:nvPr/>
          </p:nvSpPr>
          <p:spPr>
            <a:xfrm>
              <a:off x="637312" y="7041148"/>
              <a:ext cx="360000" cy="360000"/>
            </a:xfrm>
            <a:prstGeom prst="rect">
              <a:avLst/>
            </a:prstGeom>
            <a:blipFill>
              <a:blip r:embed="rId3"/>
              <a:srcRect/>
              <a:stretch>
                <a:fillRect l="1428" r="1428"/>
              </a:stretch>
            </a:blip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26597226-B06C-5271-937B-39C60FC55F84}"/>
                </a:ext>
              </a:extLst>
            </p:cNvPr>
            <p:cNvSpPr txBox="1">
              <a:spLocks/>
            </p:cNvSpPr>
            <p:nvPr/>
          </p:nvSpPr>
          <p:spPr>
            <a:xfrm>
              <a:off x="1177960" y="7122884"/>
              <a:ext cx="2743696" cy="196529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0">
              <a:spAutoFit/>
            </a:bodyPr>
            <a:lstStyle/>
            <a:p>
              <a:pPr lvl="0">
                <a:lnSpc>
                  <a:spcPts val="1560"/>
                </a:lnSpc>
                <a:defRPr/>
              </a:pPr>
              <a:r>
                <a:rPr lang="en-US" sz="1200" dirty="0">
                  <a:solidFill>
                    <a:srgbClr val="333333"/>
                  </a:solidFill>
                  <a:latin typeface="VV Centra 2" pitchFamily="2" charset="0"/>
                  <a:ea typeface="VV Centra 2" pitchFamily="2" charset="0"/>
                </a:rPr>
                <a:t>1 night in Miami + 10 nights sailing</a:t>
              </a:r>
            </a:p>
          </p:txBody>
        </p: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9AF05B4C-B909-8363-7301-E746C7DB41DB}"/>
              </a:ext>
            </a:extLst>
          </p:cNvPr>
          <p:cNvGrpSpPr/>
          <p:nvPr/>
        </p:nvGrpSpPr>
        <p:grpSpPr>
          <a:xfrm>
            <a:off x="4139151" y="6916789"/>
            <a:ext cx="2813208" cy="401713"/>
            <a:chOff x="4151629" y="7032246"/>
            <a:chExt cx="2813208" cy="401713"/>
          </a:xfrm>
        </p:grpSpPr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37A68A82-1529-8D0D-F286-3F870DA65E5E}"/>
                </a:ext>
              </a:extLst>
            </p:cNvPr>
            <p:cNvSpPr>
              <a:spLocks noGrp="1" noRot="1" noChangeAspect="1" noMove="1" noResize="1" noEditPoints="1" noAdjustHandles="1" noChangeArrowheads="1" noChangeShapeType="1"/>
            </p:cNvSpPr>
            <p:nvPr/>
          </p:nvSpPr>
          <p:spPr>
            <a:xfrm>
              <a:off x="4151629" y="7053102"/>
              <a:ext cx="360000" cy="360000"/>
            </a:xfrm>
            <a:prstGeom prst="rect">
              <a:avLst/>
            </a:prstGeom>
            <a:blipFill>
              <a:blip r:embed="rId4"/>
              <a:srcRect/>
              <a:stretch>
                <a:fillRect l="476" r="476"/>
              </a:stretch>
            </a:blip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6F74311E-A781-B23C-D283-71B40A13827F}"/>
                </a:ext>
              </a:extLst>
            </p:cNvPr>
            <p:cNvSpPr txBox="1">
              <a:spLocks/>
            </p:cNvSpPr>
            <p:nvPr/>
          </p:nvSpPr>
          <p:spPr>
            <a:xfrm>
              <a:off x="4687030" y="7032246"/>
              <a:ext cx="2277807" cy="401713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0">
              <a:spAutoFit/>
            </a:bodyPr>
            <a:lstStyle/>
            <a:p>
              <a:pPr lvl="0">
                <a:lnSpc>
                  <a:spcPts val="1560"/>
                </a:lnSpc>
                <a:defRPr/>
              </a:pPr>
              <a:r>
                <a:rPr lang="en-US" sz="1200" dirty="0">
                  <a:solidFill>
                    <a:srgbClr val="333333"/>
                  </a:solidFill>
                  <a:latin typeface="VV Centra 2" pitchFamily="2" charset="0"/>
                  <a:ea typeface="VV Centra 2" pitchFamily="2" charset="0"/>
                </a:rPr>
                <a:t>Departing 7 March 2027</a:t>
              </a:r>
            </a:p>
            <a:p>
              <a:pPr lvl="0">
                <a:lnSpc>
                  <a:spcPts val="1560"/>
                </a:lnSpc>
                <a:defRPr/>
              </a:pPr>
              <a:r>
                <a:rPr lang="en-US" sz="1200" dirty="0">
                  <a:solidFill>
                    <a:srgbClr val="333333"/>
                  </a:solidFill>
                  <a:latin typeface="VV Centra 2" pitchFamily="2" charset="0"/>
                  <a:ea typeface="VV Centra 2" pitchFamily="2" charset="0"/>
                </a:rPr>
                <a:t>All flights included</a:t>
              </a:r>
              <a:endParaRPr kumimoji="0" lang="en-US" sz="1200" b="0" i="0" u="none" strike="noStrike" kern="1200" cap="none" normalizeH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VV Centra 2" pitchFamily="2" charset="0"/>
                <a:ea typeface="VV Centra 2" pitchFamily="2" charset="0"/>
              </a:endParaRPr>
            </a:p>
          </p:txBody>
        </p:sp>
      </p:grp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F5D59659-66D4-7786-4376-25C9579480C6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341312" y="304802"/>
            <a:ext cx="6877051" cy="2886068"/>
          </a:xfrm>
          <a:prstGeom prst="roundRect">
            <a:avLst>
              <a:gd name="adj" fmla="val 5952"/>
            </a:avLst>
          </a:prstGeom>
          <a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37">
            <a:extLst>
              <a:ext uri="{FF2B5EF4-FFF2-40B4-BE49-F238E27FC236}">
                <a16:creationId xmlns:a16="http://schemas.microsoft.com/office/drawing/2014/main" id="{CF0C7451-0087-B4B3-96E3-F9E04F38B66D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787" y="3631060"/>
            <a:ext cx="6877050" cy="1351798"/>
          </a:xfrm>
          <a:prstGeom prst="rect">
            <a:avLst/>
          </a:prstGeom>
        </p:spPr>
      </p:pic>
      <p:sp>
        <p:nvSpPr>
          <p:cNvPr id="4" name="Rectangle: Top Corners Rounded 3">
            <a:extLst>
              <a:ext uri="{FF2B5EF4-FFF2-40B4-BE49-F238E27FC236}">
                <a16:creationId xmlns:a16="http://schemas.microsoft.com/office/drawing/2014/main" id="{D0659B72-06AF-9D4E-16E1-2447FD2F709E}"/>
              </a:ext>
            </a:extLst>
          </p:cNvPr>
          <p:cNvSpPr/>
          <p:nvPr/>
        </p:nvSpPr>
        <p:spPr>
          <a:xfrm flipV="1">
            <a:off x="342363" y="2739490"/>
            <a:ext cx="6876000" cy="500400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33333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658BE1A-4698-B966-47DE-30C502235401}"/>
              </a:ext>
            </a:extLst>
          </p:cNvPr>
          <p:cNvSpPr txBox="1">
            <a:spLocks/>
          </p:cNvSpPr>
          <p:nvPr/>
        </p:nvSpPr>
        <p:spPr>
          <a:xfrm>
            <a:off x="476250" y="2770657"/>
            <a:ext cx="6724650" cy="410369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lvl="0" algn="ctr">
              <a:lnSpc>
                <a:spcPts val="1560"/>
              </a:lnSpc>
              <a:defRPr/>
            </a:pPr>
            <a:r>
              <a:rPr lang="en-US" sz="1200" dirty="0">
                <a:solidFill>
                  <a:schemeClr val="bg1"/>
                </a:solidFill>
                <a:latin typeface="VV Centra 2" pitchFamily="2" charset="0"/>
                <a:ea typeface="VV Centra 2" pitchFamily="2" charset="0"/>
              </a:rPr>
              <a:t>Regional departure pricing available at a supplement:</a:t>
            </a:r>
          </a:p>
          <a:p>
            <a:pPr lvl="0" algn="ctr">
              <a:lnSpc>
                <a:spcPts val="1560"/>
              </a:lnSpc>
              <a:defRPr/>
            </a:pPr>
            <a:r>
              <a:rPr lang="en-US" sz="1200" dirty="0">
                <a:solidFill>
                  <a:schemeClr val="bg1"/>
                </a:solidFill>
                <a:latin typeface="VV Centra 2" pitchFamily="2" charset="0"/>
                <a:ea typeface="VV Centra 2" pitchFamily="2" charset="0"/>
              </a:rPr>
              <a:t>Manchester £150pp | Dublin £200pp | Edinburgh £200pp</a:t>
            </a:r>
          </a:p>
        </p:txBody>
      </p:sp>
    </p:spTree>
    <p:extLst>
      <p:ext uri="{BB962C8B-B14F-4D97-AF65-F5344CB8AC3E}">
        <p14:creationId xmlns:p14="http://schemas.microsoft.com/office/powerpoint/2010/main" val="37076172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573627-FCE4-13A1-66F9-87FC803439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7DBE886-2B80-38DD-6AB1-03F5E6FC95DE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4367" y="9594901"/>
            <a:ext cx="3058013" cy="1092148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CF4FC085-3EE4-06D9-8B1E-058B462383BD}"/>
              </a:ext>
            </a:extLst>
          </p:cNvPr>
          <p:cNvSpPr/>
          <p:nvPr/>
        </p:nvSpPr>
        <p:spPr>
          <a:xfrm>
            <a:off x="358775" y="9468952"/>
            <a:ext cx="1997075" cy="918062"/>
          </a:xfrm>
          <a:prstGeom prst="rect">
            <a:avLst/>
          </a:prstGeom>
          <a:solidFill>
            <a:srgbClr val="33333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Insert your</a:t>
            </a:r>
          </a:p>
          <a:p>
            <a:pPr algn="ctr"/>
            <a:r>
              <a:rPr lang="en-US" dirty="0"/>
              <a:t>logo here</a:t>
            </a:r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5A5651A-F2C0-5398-B67A-4D80F4AE4817}"/>
              </a:ext>
            </a:extLst>
          </p:cNvPr>
          <p:cNvSpPr txBox="1">
            <a:spLocks/>
          </p:cNvSpPr>
          <p:nvPr/>
        </p:nvSpPr>
        <p:spPr>
          <a:xfrm>
            <a:off x="322774" y="9072664"/>
            <a:ext cx="6877063" cy="196144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lvl="0" algn="ctr">
              <a:lnSpc>
                <a:spcPts val="1560"/>
              </a:lnSpc>
              <a:defRPr/>
            </a:pPr>
            <a:r>
              <a:rPr lang="en-US" sz="1190" dirty="0">
                <a:solidFill>
                  <a:srgbClr val="333333"/>
                </a:solidFill>
                <a:latin typeface="VV Centra 2 Medium" pitchFamily="2" charset="0"/>
                <a:ea typeface="VV Centra 2 Medium" pitchFamily="2" charset="0"/>
              </a:rPr>
              <a:t>£60pp in resort fees payable locally. Subject to change. View terms here: sellvv.co.uk/terms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26C0453-B267-B5F3-CFA8-395C6C2546F6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59837" y="5272337"/>
            <a:ext cx="6840000" cy="430887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lvl="0" algn="ctr">
              <a:defRPr/>
            </a:pPr>
            <a:r>
              <a:rPr lang="en-US" sz="2800" dirty="0">
                <a:solidFill>
                  <a:srgbClr val="333333"/>
                </a:solidFill>
                <a:latin typeface="VV Centra 2 Bold" pitchFamily="2" charset="0"/>
                <a:ea typeface="VV Centra 2 Bold" pitchFamily="2" charset="0"/>
              </a:rPr>
              <a:t>Pacific Coastal: Vancouver to LA</a:t>
            </a:r>
            <a:endParaRPr lang="en-GB" sz="2800" dirty="0">
              <a:solidFill>
                <a:srgbClr val="333333"/>
              </a:solidFill>
              <a:latin typeface="VV Centra 2 Bold" pitchFamily="2" charset="0"/>
              <a:ea typeface="VV Centra 2 Bold" pitchFamily="2" charset="0"/>
            </a:endParaRP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B8D3BBD0-A4AA-04AD-651C-9F9197A094AB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/>
        </p:nvCxnSpPr>
        <p:spPr>
          <a:xfrm>
            <a:off x="1029437" y="5947828"/>
            <a:ext cx="5500800" cy="0"/>
          </a:xfrm>
          <a:prstGeom prst="line">
            <a:avLst/>
          </a:prstGeom>
          <a:ln w="25400">
            <a:solidFill>
              <a:srgbClr val="E10A0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0421B1F2-DBE6-2AE1-DB84-B5C7AAFAE713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23850" y="6230793"/>
            <a:ext cx="6840000" cy="153888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lvl="0" algn="ctr">
              <a:defRPr/>
            </a:pPr>
            <a:r>
              <a:rPr lang="es-ES" sz="1000" dirty="0">
                <a:solidFill>
                  <a:srgbClr val="333333"/>
                </a:solidFill>
                <a:latin typeface="VV Centra 2 Medium" pitchFamily="2" charset="0"/>
                <a:ea typeface="VV Centra 2 Medium" pitchFamily="2" charset="0"/>
              </a:rPr>
              <a:t>Vancouver  •  San Francisco  •  Santa Barbara  •  San Diego  •  Catalina Island  •  Los </a:t>
            </a:r>
            <a:r>
              <a:rPr lang="es-ES" sz="1000" dirty="0" err="1">
                <a:solidFill>
                  <a:srgbClr val="333333"/>
                </a:solidFill>
                <a:latin typeface="VV Centra 2 Medium" pitchFamily="2" charset="0"/>
                <a:ea typeface="VV Centra 2 Medium" pitchFamily="2" charset="0"/>
              </a:rPr>
              <a:t>Angeles</a:t>
            </a:r>
            <a:endParaRPr kumimoji="0" lang="en-US" sz="1000" b="0" i="0" u="none" strike="noStrike" kern="1200" cap="none" normalizeH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VV Centra 2 Medium" pitchFamily="2" charset="0"/>
              <a:ea typeface="VV Centra 2 Medium" pitchFamily="2" charset="0"/>
            </a:endParaRP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DB438286-73EB-E902-4987-6FCCCA3BE48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322787" y="6667645"/>
            <a:ext cx="6877063" cy="2200547"/>
          </a:xfrm>
          <a:prstGeom prst="roundRect">
            <a:avLst>
              <a:gd name="adj" fmla="val 7249"/>
            </a:avLst>
          </a:prstGeom>
          <a:noFill/>
          <a:ln w="25400">
            <a:solidFill>
              <a:srgbClr val="E10A0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A8CFBF60-2FDF-0574-51A9-7918876140E3}"/>
              </a:ext>
            </a:extLst>
          </p:cNvPr>
          <p:cNvSpPr txBox="1">
            <a:spLocks/>
          </p:cNvSpPr>
          <p:nvPr/>
        </p:nvSpPr>
        <p:spPr>
          <a:xfrm>
            <a:off x="4139150" y="7936015"/>
            <a:ext cx="3024700" cy="25039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lvl="0">
              <a:lnSpc>
                <a:spcPct val="150000"/>
              </a:lnSpc>
              <a:defRPr/>
            </a:pPr>
            <a:r>
              <a:rPr lang="en-US" sz="1200" dirty="0">
                <a:solidFill>
                  <a:srgbClr val="333333"/>
                </a:solidFill>
                <a:latin typeface="VV Centra 2" pitchFamily="2" charset="0"/>
                <a:ea typeface="VV Centra 2" pitchFamily="2" charset="0"/>
              </a:rPr>
              <a:t>Brilliant Lady</a:t>
            </a:r>
          </a:p>
        </p:txBody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808607AF-448F-E619-8177-D05B8CAAF05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607318" y="7524227"/>
            <a:ext cx="3171469" cy="1073965"/>
          </a:xfrm>
          <a:prstGeom prst="roundRect">
            <a:avLst>
              <a:gd name="adj" fmla="val 10963"/>
            </a:avLst>
          </a:prstGeom>
          <a:solidFill>
            <a:srgbClr val="33333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A2BAD892-F53B-31DC-F594-6C6FB944C0EB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831850" y="7658869"/>
            <a:ext cx="2787690" cy="196529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lvl="0" algn="ctr">
              <a:lnSpc>
                <a:spcPts val="1560"/>
              </a:lnSpc>
              <a:defRPr/>
            </a:pPr>
            <a:r>
              <a:rPr lang="en-US" sz="1000" dirty="0">
                <a:solidFill>
                  <a:schemeClr val="bg1"/>
                </a:solidFill>
                <a:latin typeface="VV Centra 2 Bold" pitchFamily="2" charset="0"/>
                <a:ea typeface="VV Centra 2 Bold" pitchFamily="2" charset="0"/>
              </a:rPr>
              <a:t>Lead in package price from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C58E3968-C8E8-FD1C-BFC5-07F45EDE141A}"/>
              </a:ext>
            </a:extLst>
          </p:cNvPr>
          <p:cNvSpPr txBox="1">
            <a:spLocks/>
          </p:cNvSpPr>
          <p:nvPr/>
        </p:nvSpPr>
        <p:spPr>
          <a:xfrm>
            <a:off x="607316" y="8224305"/>
            <a:ext cx="3171471" cy="345672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lvl="0" algn="ctr">
              <a:lnSpc>
                <a:spcPts val="1560"/>
              </a:lnSpc>
              <a:defRPr/>
            </a:pPr>
            <a:r>
              <a:rPr lang="en-US" sz="5400" dirty="0">
                <a:solidFill>
                  <a:schemeClr val="bg1"/>
                </a:solidFill>
                <a:latin typeface="VV Centra 2 Extrabold" pitchFamily="2" charset="0"/>
                <a:ea typeface="VV Centra 2 Extrabold" pitchFamily="2" charset="0"/>
              </a:rPr>
              <a:t>£2199</a:t>
            </a:r>
            <a:r>
              <a:rPr lang="en-US" sz="2400" dirty="0">
                <a:solidFill>
                  <a:schemeClr val="bg1"/>
                </a:solidFill>
                <a:latin typeface="VV Centra 2 Extrabold" pitchFamily="2" charset="0"/>
                <a:ea typeface="VV Centra 2 Extrabold" pitchFamily="2" charset="0"/>
              </a:rPr>
              <a:t>pp</a:t>
            </a:r>
            <a:endParaRPr kumimoji="0" lang="en-US" sz="2400" b="0" i="0" u="none" strike="noStrike" kern="1200" cap="none" normalizeH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VV Centra 2 Extrabold" pitchFamily="2" charset="0"/>
              <a:ea typeface="VV Centra 2 Extrabold" pitchFamily="2" charset="0"/>
            </a:endParaRPr>
          </a:p>
        </p:txBody>
      </p:sp>
      <p:grpSp>
        <p:nvGrpSpPr>
          <p:cNvPr id="45" name="Group 44">
            <a:extLst>
              <a:ext uri="{FF2B5EF4-FFF2-40B4-BE49-F238E27FC236}">
                <a16:creationId xmlns:a16="http://schemas.microsoft.com/office/drawing/2014/main" id="{4181E7FC-3AED-492A-26DB-F390063AEB2D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607316" y="6958502"/>
            <a:ext cx="3284344" cy="360000"/>
            <a:chOff x="637312" y="7041148"/>
            <a:chExt cx="3284344" cy="360000"/>
          </a:xfrm>
        </p:grpSpPr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9515AD7A-A47D-C6DA-23AB-C873514069A2}"/>
                </a:ext>
              </a:extLst>
            </p:cNvPr>
            <p:cNvSpPr>
              <a:spLocks noGrp="1" noRot="1" noChangeAspect="1" noMove="1" noResize="1" noEditPoints="1" noAdjustHandles="1" noChangeArrowheads="1" noChangeShapeType="1"/>
            </p:cNvSpPr>
            <p:nvPr/>
          </p:nvSpPr>
          <p:spPr>
            <a:xfrm>
              <a:off x="637312" y="7041148"/>
              <a:ext cx="360000" cy="360000"/>
            </a:xfrm>
            <a:prstGeom prst="rect">
              <a:avLst/>
            </a:prstGeom>
            <a:blipFill>
              <a:blip r:embed="rId3"/>
              <a:srcRect/>
              <a:stretch>
                <a:fillRect l="1428" r="1428"/>
              </a:stretch>
            </a:blip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38F5B1C8-EAA5-4B52-C94A-C620C7855070}"/>
                </a:ext>
              </a:extLst>
            </p:cNvPr>
            <p:cNvSpPr txBox="1">
              <a:spLocks/>
            </p:cNvSpPr>
            <p:nvPr/>
          </p:nvSpPr>
          <p:spPr>
            <a:xfrm>
              <a:off x="1177960" y="7122884"/>
              <a:ext cx="2743696" cy="196529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0">
              <a:spAutoFit/>
            </a:bodyPr>
            <a:lstStyle/>
            <a:p>
              <a:pPr lvl="0">
                <a:lnSpc>
                  <a:spcPts val="1560"/>
                </a:lnSpc>
                <a:defRPr/>
              </a:pPr>
              <a:r>
                <a:rPr lang="en-US" sz="1200" dirty="0">
                  <a:solidFill>
                    <a:srgbClr val="333333"/>
                  </a:solidFill>
                  <a:latin typeface="VV Centra 2" pitchFamily="2" charset="0"/>
                  <a:ea typeface="VV Centra 2" pitchFamily="2" charset="0"/>
                </a:rPr>
                <a:t>1 night in Vancouver + 8 nights sailing</a:t>
              </a:r>
            </a:p>
          </p:txBody>
        </p: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C93A0AD6-415E-07CE-72EF-F07C5206A3B5}"/>
              </a:ext>
            </a:extLst>
          </p:cNvPr>
          <p:cNvGrpSpPr/>
          <p:nvPr/>
        </p:nvGrpSpPr>
        <p:grpSpPr>
          <a:xfrm>
            <a:off x="4139151" y="6916789"/>
            <a:ext cx="2813208" cy="401713"/>
            <a:chOff x="4151629" y="7032246"/>
            <a:chExt cx="2813208" cy="401713"/>
          </a:xfrm>
        </p:grpSpPr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5CEF7EE5-0C80-7F3B-766F-AF33E61D5EC4}"/>
                </a:ext>
              </a:extLst>
            </p:cNvPr>
            <p:cNvSpPr>
              <a:spLocks noGrp="1" noRot="1" noChangeAspect="1" noMove="1" noResize="1" noEditPoints="1" noAdjustHandles="1" noChangeArrowheads="1" noChangeShapeType="1"/>
            </p:cNvSpPr>
            <p:nvPr/>
          </p:nvSpPr>
          <p:spPr>
            <a:xfrm>
              <a:off x="4151629" y="7053102"/>
              <a:ext cx="360000" cy="360000"/>
            </a:xfrm>
            <a:prstGeom prst="rect">
              <a:avLst/>
            </a:prstGeom>
            <a:blipFill>
              <a:blip r:embed="rId4"/>
              <a:srcRect/>
              <a:stretch>
                <a:fillRect l="476" r="476"/>
              </a:stretch>
            </a:blip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F87F58C5-F613-5AAC-7198-A32AD84F3D83}"/>
                </a:ext>
              </a:extLst>
            </p:cNvPr>
            <p:cNvSpPr txBox="1">
              <a:spLocks/>
            </p:cNvSpPr>
            <p:nvPr/>
          </p:nvSpPr>
          <p:spPr>
            <a:xfrm>
              <a:off x="4687030" y="7032246"/>
              <a:ext cx="2277807" cy="401713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0">
              <a:spAutoFit/>
            </a:bodyPr>
            <a:lstStyle/>
            <a:p>
              <a:pPr lvl="0">
                <a:lnSpc>
                  <a:spcPts val="1560"/>
                </a:lnSpc>
                <a:defRPr/>
              </a:pPr>
              <a:r>
                <a:rPr lang="en-US" sz="1200" dirty="0">
                  <a:solidFill>
                    <a:srgbClr val="333333"/>
                  </a:solidFill>
                  <a:latin typeface="VV Centra 2" pitchFamily="2" charset="0"/>
                  <a:ea typeface="VV Centra 2" pitchFamily="2" charset="0"/>
                </a:rPr>
                <a:t>Departing 9 September 2027</a:t>
              </a:r>
            </a:p>
            <a:p>
              <a:pPr lvl="0">
                <a:lnSpc>
                  <a:spcPts val="1560"/>
                </a:lnSpc>
                <a:defRPr/>
              </a:pPr>
              <a:r>
                <a:rPr lang="en-US" sz="1200" dirty="0">
                  <a:solidFill>
                    <a:srgbClr val="333333"/>
                  </a:solidFill>
                  <a:latin typeface="VV Centra 2" pitchFamily="2" charset="0"/>
                  <a:ea typeface="VV Centra 2" pitchFamily="2" charset="0"/>
                </a:rPr>
                <a:t>All flights included</a:t>
              </a:r>
              <a:endParaRPr kumimoji="0" lang="en-US" sz="1200" b="0" i="0" u="none" strike="noStrike" kern="1200" cap="none" normalizeH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VV Centra 2" pitchFamily="2" charset="0"/>
                <a:ea typeface="VV Centra 2" pitchFamily="2" charset="0"/>
              </a:endParaRPr>
            </a:p>
          </p:txBody>
        </p:sp>
      </p:grp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A5C6CA61-B8D3-FE9F-9992-7378A9F39346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341312" y="304802"/>
            <a:ext cx="6877051" cy="2886068"/>
          </a:xfrm>
          <a:prstGeom prst="roundRect">
            <a:avLst>
              <a:gd name="adj" fmla="val 5952"/>
            </a:avLst>
          </a:prstGeom>
          <a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37">
            <a:extLst>
              <a:ext uri="{FF2B5EF4-FFF2-40B4-BE49-F238E27FC236}">
                <a16:creationId xmlns:a16="http://schemas.microsoft.com/office/drawing/2014/main" id="{449FBDA0-2C95-9321-9DDC-6BF67CBEC607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787" y="3631060"/>
            <a:ext cx="6877050" cy="1351798"/>
          </a:xfrm>
          <a:prstGeom prst="rect">
            <a:avLst/>
          </a:prstGeom>
        </p:spPr>
      </p:pic>
      <p:sp>
        <p:nvSpPr>
          <p:cNvPr id="4" name="Rectangle: Top Corners Rounded 3">
            <a:extLst>
              <a:ext uri="{FF2B5EF4-FFF2-40B4-BE49-F238E27FC236}">
                <a16:creationId xmlns:a16="http://schemas.microsoft.com/office/drawing/2014/main" id="{AB5CDE49-FE59-FD03-23AA-F5A99DA7DA09}"/>
              </a:ext>
            </a:extLst>
          </p:cNvPr>
          <p:cNvSpPr/>
          <p:nvPr/>
        </p:nvSpPr>
        <p:spPr>
          <a:xfrm flipV="1">
            <a:off x="342363" y="2739490"/>
            <a:ext cx="6876000" cy="500400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33333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ACB9F35-75E3-8DD2-388C-49D6E7F21777}"/>
              </a:ext>
            </a:extLst>
          </p:cNvPr>
          <p:cNvSpPr txBox="1">
            <a:spLocks/>
          </p:cNvSpPr>
          <p:nvPr/>
        </p:nvSpPr>
        <p:spPr>
          <a:xfrm>
            <a:off x="476250" y="2770657"/>
            <a:ext cx="6724650" cy="410369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lvl="0" algn="ctr">
              <a:lnSpc>
                <a:spcPts val="1560"/>
              </a:lnSpc>
              <a:defRPr/>
            </a:pPr>
            <a:r>
              <a:rPr lang="en-US" sz="1200" dirty="0">
                <a:solidFill>
                  <a:schemeClr val="bg1"/>
                </a:solidFill>
                <a:latin typeface="VV Centra 2" pitchFamily="2" charset="0"/>
                <a:ea typeface="VV Centra 2" pitchFamily="2" charset="0"/>
              </a:rPr>
              <a:t>Regional departure pricing available at a supplement:</a:t>
            </a:r>
          </a:p>
          <a:p>
            <a:pPr lvl="0" algn="ctr">
              <a:lnSpc>
                <a:spcPts val="1560"/>
              </a:lnSpc>
              <a:defRPr/>
            </a:pPr>
            <a:r>
              <a:rPr lang="en-US" sz="1200" dirty="0">
                <a:solidFill>
                  <a:schemeClr val="bg1"/>
                </a:solidFill>
                <a:latin typeface="VV Centra 2" pitchFamily="2" charset="0"/>
                <a:ea typeface="VV Centra 2" pitchFamily="2" charset="0"/>
              </a:rPr>
              <a:t>Manchester £150pp | Dublin £200pp | Edinburgh £200pp</a:t>
            </a:r>
          </a:p>
        </p:txBody>
      </p:sp>
    </p:spTree>
    <p:extLst>
      <p:ext uri="{BB962C8B-B14F-4D97-AF65-F5344CB8AC3E}">
        <p14:creationId xmlns:p14="http://schemas.microsoft.com/office/powerpoint/2010/main" val="36463462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3084A2-4A86-70EF-27B6-020065300D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D3B284B-2AFB-A8EF-E861-D2F16A9F63F0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4367" y="9594901"/>
            <a:ext cx="3058013" cy="1092148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74C12315-B7CD-8EBC-BB7F-41F8A9E978B4}"/>
              </a:ext>
            </a:extLst>
          </p:cNvPr>
          <p:cNvSpPr/>
          <p:nvPr/>
        </p:nvSpPr>
        <p:spPr>
          <a:xfrm>
            <a:off x="358775" y="9468952"/>
            <a:ext cx="1997075" cy="918062"/>
          </a:xfrm>
          <a:prstGeom prst="rect">
            <a:avLst/>
          </a:prstGeom>
          <a:solidFill>
            <a:srgbClr val="33333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Insert your</a:t>
            </a:r>
          </a:p>
          <a:p>
            <a:pPr algn="ctr"/>
            <a:r>
              <a:rPr lang="en-US" dirty="0"/>
              <a:t>logo here</a:t>
            </a:r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619E42D-17BC-277E-B6E5-F3E0645C2365}"/>
              </a:ext>
            </a:extLst>
          </p:cNvPr>
          <p:cNvSpPr txBox="1">
            <a:spLocks/>
          </p:cNvSpPr>
          <p:nvPr/>
        </p:nvSpPr>
        <p:spPr>
          <a:xfrm>
            <a:off x="322774" y="9072664"/>
            <a:ext cx="6877063" cy="196144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lvl="0" algn="ctr">
              <a:lnSpc>
                <a:spcPts val="1560"/>
              </a:lnSpc>
              <a:defRPr/>
            </a:pPr>
            <a:r>
              <a:rPr lang="en-US" sz="1190" dirty="0">
                <a:solidFill>
                  <a:srgbClr val="333333"/>
                </a:solidFill>
                <a:latin typeface="VV Centra 2 Medium" pitchFamily="2" charset="0"/>
                <a:ea typeface="VV Centra 2 Medium" pitchFamily="2" charset="0"/>
              </a:rPr>
              <a:t>£30pp in resort fees payable locally. Subject to change. View terms here: sellvv.co.uk/terms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C876452-C38F-5B77-71C3-CC430F3F84E4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59837" y="5272337"/>
            <a:ext cx="6840000" cy="430887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lvl="0" algn="ctr">
              <a:defRPr/>
            </a:pPr>
            <a:r>
              <a:rPr lang="en-US" sz="2800" dirty="0">
                <a:solidFill>
                  <a:srgbClr val="333333"/>
                </a:solidFill>
                <a:latin typeface="VV Centra 2 Bold" pitchFamily="2" charset="0"/>
                <a:ea typeface="VV Centra 2 Bold" pitchFamily="2" charset="0"/>
              </a:rPr>
              <a:t>French Riviera, Spain &amp; Ibiza Overnight</a:t>
            </a:r>
            <a:endParaRPr lang="en-GB" sz="2800" dirty="0">
              <a:solidFill>
                <a:srgbClr val="333333"/>
              </a:solidFill>
              <a:latin typeface="VV Centra 2 Bold" pitchFamily="2" charset="0"/>
              <a:ea typeface="VV Centra 2 Bold" pitchFamily="2" charset="0"/>
            </a:endParaRP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B4AB34D4-5779-726F-DFF7-2B056AC15467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/>
        </p:nvCxnSpPr>
        <p:spPr>
          <a:xfrm>
            <a:off x="1029437" y="5947828"/>
            <a:ext cx="5500800" cy="0"/>
          </a:xfrm>
          <a:prstGeom prst="line">
            <a:avLst/>
          </a:prstGeom>
          <a:ln w="25400">
            <a:solidFill>
              <a:srgbClr val="E10A0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4B74BD1B-E246-7D60-D6EB-FC7623467A5E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23850" y="6230793"/>
            <a:ext cx="6840000" cy="153888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lvl="0" algn="ctr">
              <a:defRPr/>
            </a:pPr>
            <a:r>
              <a:rPr lang="es-ES" sz="1000" dirty="0">
                <a:solidFill>
                  <a:srgbClr val="333333"/>
                </a:solidFill>
                <a:latin typeface="VV Centra 2 Medium" pitchFamily="2" charset="0"/>
                <a:ea typeface="VV Centra 2 Medium" pitchFamily="2" charset="0"/>
              </a:rPr>
              <a:t>Barcelona  •  Nice (</a:t>
            </a:r>
            <a:r>
              <a:rPr lang="es-ES" sz="1000" dirty="0" err="1">
                <a:solidFill>
                  <a:srgbClr val="333333"/>
                </a:solidFill>
                <a:latin typeface="VV Centra 2 Medium" pitchFamily="2" charset="0"/>
                <a:ea typeface="VV Centra 2 Medium" pitchFamily="2" charset="0"/>
              </a:rPr>
              <a:t>Villefranche</a:t>
            </a:r>
            <a:r>
              <a:rPr lang="es-ES" sz="1000" dirty="0">
                <a:solidFill>
                  <a:srgbClr val="333333"/>
                </a:solidFill>
                <a:latin typeface="VV Centra 2 Medium" pitchFamily="2" charset="0"/>
                <a:ea typeface="VV Centra 2 Medium" pitchFamily="2" charset="0"/>
              </a:rPr>
              <a:t>)  •  Provence (Toulon)  •  Valencia  •  Ibiza  •  Barcelona</a:t>
            </a:r>
            <a:endParaRPr kumimoji="0" lang="en-US" sz="1000" b="0" i="0" u="none" strike="noStrike" kern="1200" cap="none" normalizeH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VV Centra 2 Medium" pitchFamily="2" charset="0"/>
              <a:ea typeface="VV Centra 2 Medium" pitchFamily="2" charset="0"/>
            </a:endParaRP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671B0FC4-B144-FEA0-677F-3C48B3799F21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322787" y="6667645"/>
            <a:ext cx="6877063" cy="2200547"/>
          </a:xfrm>
          <a:prstGeom prst="roundRect">
            <a:avLst>
              <a:gd name="adj" fmla="val 7249"/>
            </a:avLst>
          </a:prstGeom>
          <a:noFill/>
          <a:ln w="25400">
            <a:solidFill>
              <a:srgbClr val="E10A0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27F8C3C7-C1ED-D108-B29E-0F8FABBA1218}"/>
              </a:ext>
            </a:extLst>
          </p:cNvPr>
          <p:cNvSpPr txBox="1">
            <a:spLocks/>
          </p:cNvSpPr>
          <p:nvPr/>
        </p:nvSpPr>
        <p:spPr>
          <a:xfrm>
            <a:off x="4139150" y="7936015"/>
            <a:ext cx="3024700" cy="25039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lvl="0">
              <a:lnSpc>
                <a:spcPct val="150000"/>
              </a:lnSpc>
              <a:defRPr/>
            </a:pPr>
            <a:r>
              <a:rPr lang="en-US" sz="1200" dirty="0">
                <a:solidFill>
                  <a:srgbClr val="333333"/>
                </a:solidFill>
                <a:latin typeface="VV Centra 2" pitchFamily="2" charset="0"/>
                <a:ea typeface="VV Centra 2" pitchFamily="2" charset="0"/>
              </a:rPr>
              <a:t>Resilient Lady</a:t>
            </a:r>
          </a:p>
        </p:txBody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354B9F83-BFFD-BD4A-5CC2-565FF84B94D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607318" y="7524227"/>
            <a:ext cx="3171469" cy="1073965"/>
          </a:xfrm>
          <a:prstGeom prst="roundRect">
            <a:avLst>
              <a:gd name="adj" fmla="val 10963"/>
            </a:avLst>
          </a:prstGeom>
          <a:solidFill>
            <a:srgbClr val="33333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153F1609-7B3E-2DE5-71E0-56D621E98FE8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831850" y="7658869"/>
            <a:ext cx="2787690" cy="196529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lvl="0" algn="ctr">
              <a:lnSpc>
                <a:spcPts val="1560"/>
              </a:lnSpc>
              <a:defRPr/>
            </a:pPr>
            <a:r>
              <a:rPr lang="en-US" sz="1000" dirty="0">
                <a:solidFill>
                  <a:schemeClr val="bg1"/>
                </a:solidFill>
                <a:latin typeface="VV Centra 2 Bold" pitchFamily="2" charset="0"/>
                <a:ea typeface="VV Centra 2 Bold" pitchFamily="2" charset="0"/>
              </a:rPr>
              <a:t>Lead in package price from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6C04227E-F285-EA2B-CE0C-DC5C478FFF4F}"/>
              </a:ext>
            </a:extLst>
          </p:cNvPr>
          <p:cNvSpPr txBox="1">
            <a:spLocks/>
          </p:cNvSpPr>
          <p:nvPr/>
        </p:nvSpPr>
        <p:spPr>
          <a:xfrm>
            <a:off x="607316" y="8224305"/>
            <a:ext cx="3171471" cy="345672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lvl="0" algn="ctr">
              <a:lnSpc>
                <a:spcPts val="1560"/>
              </a:lnSpc>
              <a:defRPr/>
            </a:pPr>
            <a:r>
              <a:rPr lang="en-US" sz="5400" dirty="0">
                <a:solidFill>
                  <a:schemeClr val="bg1"/>
                </a:solidFill>
                <a:latin typeface="VV Centra 2 Extrabold" pitchFamily="2" charset="0"/>
                <a:ea typeface="VV Centra 2 Extrabold" pitchFamily="2" charset="0"/>
              </a:rPr>
              <a:t>£1669</a:t>
            </a:r>
            <a:r>
              <a:rPr lang="en-US" sz="2400" dirty="0">
                <a:solidFill>
                  <a:schemeClr val="bg1"/>
                </a:solidFill>
                <a:latin typeface="VV Centra 2 Extrabold" pitchFamily="2" charset="0"/>
                <a:ea typeface="VV Centra 2 Extrabold" pitchFamily="2" charset="0"/>
              </a:rPr>
              <a:t>pp</a:t>
            </a:r>
            <a:endParaRPr kumimoji="0" lang="en-US" sz="2400" b="0" i="0" u="none" strike="noStrike" kern="1200" cap="none" normalizeH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VV Centra 2 Extrabold" pitchFamily="2" charset="0"/>
              <a:ea typeface="VV Centra 2 Extrabold" pitchFamily="2" charset="0"/>
            </a:endParaRPr>
          </a:p>
        </p:txBody>
      </p:sp>
      <p:grpSp>
        <p:nvGrpSpPr>
          <p:cNvPr id="45" name="Group 44">
            <a:extLst>
              <a:ext uri="{FF2B5EF4-FFF2-40B4-BE49-F238E27FC236}">
                <a16:creationId xmlns:a16="http://schemas.microsoft.com/office/drawing/2014/main" id="{C88B576B-A7AC-EDEE-1C0F-4ECBF7CD5688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607316" y="6958502"/>
            <a:ext cx="3284344" cy="360000"/>
            <a:chOff x="637312" y="7041148"/>
            <a:chExt cx="3284344" cy="360000"/>
          </a:xfrm>
        </p:grpSpPr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845946DE-3EEE-2AAC-C6F6-3043FDC49464}"/>
                </a:ext>
              </a:extLst>
            </p:cNvPr>
            <p:cNvSpPr>
              <a:spLocks noGrp="1" noRot="1" noChangeAspect="1" noMove="1" noResize="1" noEditPoints="1" noAdjustHandles="1" noChangeArrowheads="1" noChangeShapeType="1"/>
            </p:cNvSpPr>
            <p:nvPr/>
          </p:nvSpPr>
          <p:spPr>
            <a:xfrm>
              <a:off x="637312" y="7041148"/>
              <a:ext cx="360000" cy="360000"/>
            </a:xfrm>
            <a:prstGeom prst="rect">
              <a:avLst/>
            </a:prstGeom>
            <a:blipFill>
              <a:blip r:embed="rId3"/>
              <a:srcRect/>
              <a:stretch>
                <a:fillRect l="1428" r="1428"/>
              </a:stretch>
            </a:blip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CA2DD2BC-480C-4448-CC0D-071C6E08F5A9}"/>
                </a:ext>
              </a:extLst>
            </p:cNvPr>
            <p:cNvSpPr txBox="1">
              <a:spLocks/>
            </p:cNvSpPr>
            <p:nvPr/>
          </p:nvSpPr>
          <p:spPr>
            <a:xfrm>
              <a:off x="1177960" y="7122884"/>
              <a:ext cx="2743696" cy="196529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0">
              <a:spAutoFit/>
            </a:bodyPr>
            <a:lstStyle/>
            <a:p>
              <a:pPr lvl="0">
                <a:lnSpc>
                  <a:spcPts val="1560"/>
                </a:lnSpc>
                <a:defRPr/>
              </a:pPr>
              <a:r>
                <a:rPr lang="en-US" sz="1200" dirty="0">
                  <a:solidFill>
                    <a:srgbClr val="333333"/>
                  </a:solidFill>
                  <a:latin typeface="VV Centra 2" pitchFamily="2" charset="0"/>
                  <a:ea typeface="VV Centra 2" pitchFamily="2" charset="0"/>
                </a:rPr>
                <a:t>1 night in Barcelona + 7 nights sailing</a:t>
              </a:r>
            </a:p>
          </p:txBody>
        </p: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5759D8D5-47C0-AE1D-7BFA-7D5681625B59}"/>
              </a:ext>
            </a:extLst>
          </p:cNvPr>
          <p:cNvGrpSpPr/>
          <p:nvPr/>
        </p:nvGrpSpPr>
        <p:grpSpPr>
          <a:xfrm>
            <a:off x="4139151" y="6916789"/>
            <a:ext cx="2813208" cy="401713"/>
            <a:chOff x="4151629" y="7032246"/>
            <a:chExt cx="2813208" cy="401713"/>
          </a:xfrm>
        </p:grpSpPr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B95196E1-972F-2C47-01D2-6043B3E0EBE7}"/>
                </a:ext>
              </a:extLst>
            </p:cNvPr>
            <p:cNvSpPr>
              <a:spLocks noGrp="1" noRot="1" noChangeAspect="1" noMove="1" noResize="1" noEditPoints="1" noAdjustHandles="1" noChangeArrowheads="1" noChangeShapeType="1"/>
            </p:cNvSpPr>
            <p:nvPr/>
          </p:nvSpPr>
          <p:spPr>
            <a:xfrm>
              <a:off x="4151629" y="7053102"/>
              <a:ext cx="360000" cy="360000"/>
            </a:xfrm>
            <a:prstGeom prst="rect">
              <a:avLst/>
            </a:prstGeom>
            <a:blipFill>
              <a:blip r:embed="rId4"/>
              <a:srcRect/>
              <a:stretch>
                <a:fillRect l="476" r="476"/>
              </a:stretch>
            </a:blip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5B4D843B-0701-A3A8-B650-79832611B650}"/>
                </a:ext>
              </a:extLst>
            </p:cNvPr>
            <p:cNvSpPr txBox="1">
              <a:spLocks/>
            </p:cNvSpPr>
            <p:nvPr/>
          </p:nvSpPr>
          <p:spPr>
            <a:xfrm>
              <a:off x="4687030" y="7032246"/>
              <a:ext cx="2277807" cy="401713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0">
              <a:spAutoFit/>
            </a:bodyPr>
            <a:lstStyle/>
            <a:p>
              <a:pPr lvl="0">
                <a:lnSpc>
                  <a:spcPts val="1560"/>
                </a:lnSpc>
                <a:defRPr/>
              </a:pPr>
              <a:r>
                <a:rPr lang="en-US" sz="1200" dirty="0">
                  <a:solidFill>
                    <a:srgbClr val="333333"/>
                  </a:solidFill>
                  <a:latin typeface="VV Centra 2" pitchFamily="2" charset="0"/>
                  <a:ea typeface="VV Centra 2" pitchFamily="2" charset="0"/>
                </a:rPr>
                <a:t>Departing 26 June 2027</a:t>
              </a:r>
            </a:p>
            <a:p>
              <a:pPr lvl="0">
                <a:lnSpc>
                  <a:spcPts val="1560"/>
                </a:lnSpc>
                <a:defRPr/>
              </a:pPr>
              <a:r>
                <a:rPr lang="en-US" sz="1200" dirty="0">
                  <a:solidFill>
                    <a:srgbClr val="333333"/>
                  </a:solidFill>
                  <a:latin typeface="VV Centra 2" pitchFamily="2" charset="0"/>
                  <a:ea typeface="VV Centra 2" pitchFamily="2" charset="0"/>
                </a:rPr>
                <a:t>All flights included</a:t>
              </a:r>
              <a:endParaRPr kumimoji="0" lang="en-US" sz="1200" b="0" i="0" u="none" strike="noStrike" kern="1200" cap="none" normalizeH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VV Centra 2" pitchFamily="2" charset="0"/>
                <a:ea typeface="VV Centra 2" pitchFamily="2" charset="0"/>
              </a:endParaRPr>
            </a:p>
          </p:txBody>
        </p:sp>
      </p:grp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DA9D5CB8-CDFE-BD7E-E818-409156F1793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341312" y="304802"/>
            <a:ext cx="6877051" cy="2886068"/>
          </a:xfrm>
          <a:prstGeom prst="roundRect">
            <a:avLst>
              <a:gd name="adj" fmla="val 5952"/>
            </a:avLst>
          </a:prstGeom>
          <a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37">
            <a:extLst>
              <a:ext uri="{FF2B5EF4-FFF2-40B4-BE49-F238E27FC236}">
                <a16:creationId xmlns:a16="http://schemas.microsoft.com/office/drawing/2014/main" id="{56441A76-8AA6-0FAF-1C74-E21122099687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787" y="3631060"/>
            <a:ext cx="6877050" cy="1351798"/>
          </a:xfrm>
          <a:prstGeom prst="rect">
            <a:avLst/>
          </a:prstGeom>
        </p:spPr>
      </p:pic>
      <p:sp>
        <p:nvSpPr>
          <p:cNvPr id="4" name="Rectangle: Top Corners Rounded 3">
            <a:extLst>
              <a:ext uri="{FF2B5EF4-FFF2-40B4-BE49-F238E27FC236}">
                <a16:creationId xmlns:a16="http://schemas.microsoft.com/office/drawing/2014/main" id="{C782D0F6-4B7D-FE60-5543-43F5791D920B}"/>
              </a:ext>
            </a:extLst>
          </p:cNvPr>
          <p:cNvSpPr/>
          <p:nvPr/>
        </p:nvSpPr>
        <p:spPr>
          <a:xfrm flipV="1">
            <a:off x="342363" y="2739490"/>
            <a:ext cx="6876000" cy="500400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33333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A4D6B55-0A01-1407-97A0-4995FB91AB63}"/>
              </a:ext>
            </a:extLst>
          </p:cNvPr>
          <p:cNvSpPr txBox="1">
            <a:spLocks/>
          </p:cNvSpPr>
          <p:nvPr/>
        </p:nvSpPr>
        <p:spPr>
          <a:xfrm>
            <a:off x="476250" y="2770657"/>
            <a:ext cx="6724650" cy="410369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lvl="0" algn="ctr">
              <a:lnSpc>
                <a:spcPts val="1560"/>
              </a:lnSpc>
              <a:defRPr/>
            </a:pPr>
            <a:r>
              <a:rPr lang="en-US" sz="1200" dirty="0">
                <a:solidFill>
                  <a:schemeClr val="bg1"/>
                </a:solidFill>
                <a:latin typeface="VV Centra 2" pitchFamily="2" charset="0"/>
                <a:ea typeface="VV Centra 2" pitchFamily="2" charset="0"/>
              </a:rPr>
              <a:t>Regional departure pricing available at a supplement:</a:t>
            </a:r>
          </a:p>
          <a:p>
            <a:pPr lvl="0" algn="ctr">
              <a:lnSpc>
                <a:spcPts val="1560"/>
              </a:lnSpc>
              <a:defRPr/>
            </a:pPr>
            <a:r>
              <a:rPr lang="en-US" sz="1200" dirty="0">
                <a:solidFill>
                  <a:schemeClr val="bg1"/>
                </a:solidFill>
                <a:latin typeface="VV Centra 2" pitchFamily="2" charset="0"/>
                <a:ea typeface="VV Centra 2" pitchFamily="2" charset="0"/>
              </a:rPr>
              <a:t>Manchester £150pp | Dublin £200pp | Edinburgh £200pp</a:t>
            </a:r>
          </a:p>
        </p:txBody>
      </p:sp>
    </p:spTree>
    <p:extLst>
      <p:ext uri="{BB962C8B-B14F-4D97-AF65-F5344CB8AC3E}">
        <p14:creationId xmlns:p14="http://schemas.microsoft.com/office/powerpoint/2010/main" val="14847067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34E55D-E2D6-3078-962E-2B92DB7C33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4A924C0-4B39-CDE7-59B5-F454A1C3B506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4367" y="9594901"/>
            <a:ext cx="3058013" cy="1092148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E4C186A1-7260-DE0A-1175-02C3A28E97CA}"/>
              </a:ext>
            </a:extLst>
          </p:cNvPr>
          <p:cNvSpPr/>
          <p:nvPr/>
        </p:nvSpPr>
        <p:spPr>
          <a:xfrm>
            <a:off x="358775" y="9468952"/>
            <a:ext cx="1997075" cy="918062"/>
          </a:xfrm>
          <a:prstGeom prst="rect">
            <a:avLst/>
          </a:prstGeom>
          <a:solidFill>
            <a:srgbClr val="33333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Insert your</a:t>
            </a:r>
          </a:p>
          <a:p>
            <a:pPr algn="ctr"/>
            <a:r>
              <a:rPr lang="en-US" dirty="0"/>
              <a:t>logo here</a:t>
            </a:r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3F57598-351C-D966-553E-BE8AEF3E7CE1}"/>
              </a:ext>
            </a:extLst>
          </p:cNvPr>
          <p:cNvSpPr txBox="1">
            <a:spLocks/>
          </p:cNvSpPr>
          <p:nvPr/>
        </p:nvSpPr>
        <p:spPr>
          <a:xfrm>
            <a:off x="322774" y="9072664"/>
            <a:ext cx="6877063" cy="196144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lvl="0" algn="ctr">
              <a:lnSpc>
                <a:spcPts val="1560"/>
              </a:lnSpc>
              <a:defRPr/>
            </a:pPr>
            <a:r>
              <a:rPr lang="en-US" sz="1190" dirty="0">
                <a:solidFill>
                  <a:srgbClr val="333333"/>
                </a:solidFill>
                <a:latin typeface="VV Centra 2 Medium" pitchFamily="2" charset="0"/>
                <a:ea typeface="VV Centra 2 Medium" pitchFamily="2" charset="0"/>
              </a:rPr>
              <a:t>£30pp in resort fees payable locally. Subject to change. *LIIR: View terms here: sellvv.co.uk/terms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800FE41-BE47-9D3D-AF20-FE9A3AD3A0DC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59837" y="5056894"/>
            <a:ext cx="6840000" cy="861774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lvl="0" algn="ctr">
              <a:defRPr/>
            </a:pPr>
            <a:r>
              <a:rPr lang="en-US" sz="2800" dirty="0">
                <a:solidFill>
                  <a:srgbClr val="333333"/>
                </a:solidFill>
                <a:latin typeface="VV Centra 2 Bold" pitchFamily="2" charset="0"/>
                <a:ea typeface="VV Centra 2 Bold" pitchFamily="2" charset="0"/>
              </a:rPr>
              <a:t>Red Hot Sailing Club Voyage</a:t>
            </a:r>
          </a:p>
          <a:p>
            <a:pPr lvl="0" algn="ctr">
              <a:defRPr/>
            </a:pPr>
            <a:r>
              <a:rPr lang="en-US" sz="2800" dirty="0">
                <a:solidFill>
                  <a:srgbClr val="333333"/>
                </a:solidFill>
                <a:latin typeface="VV Centra 2 Bold" pitchFamily="2" charset="0"/>
                <a:ea typeface="VV Centra 2 Bold" pitchFamily="2" charset="0"/>
              </a:rPr>
              <a:t>from Athens</a:t>
            </a:r>
            <a:endParaRPr lang="en-GB" sz="2800" dirty="0">
              <a:solidFill>
                <a:srgbClr val="333333"/>
              </a:solidFill>
              <a:latin typeface="VV Centra 2 Bold" pitchFamily="2" charset="0"/>
              <a:ea typeface="VV Centra 2 Bold" pitchFamily="2" charset="0"/>
            </a:endParaRP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399AEB26-EFAA-269F-DD4E-A0C5E80259D7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/>
        </p:nvCxnSpPr>
        <p:spPr>
          <a:xfrm>
            <a:off x="1029437" y="5947828"/>
            <a:ext cx="5500800" cy="0"/>
          </a:xfrm>
          <a:prstGeom prst="line">
            <a:avLst/>
          </a:prstGeom>
          <a:ln w="25400">
            <a:solidFill>
              <a:srgbClr val="E10A0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05C7A53A-F95C-E1FE-C2F7-CAB09786D392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23850" y="6230793"/>
            <a:ext cx="6840000" cy="153888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lvl="0" algn="ctr">
              <a:defRPr/>
            </a:pPr>
            <a:r>
              <a:rPr lang="es-ES" sz="1000" dirty="0">
                <a:solidFill>
                  <a:srgbClr val="333333"/>
                </a:solidFill>
                <a:latin typeface="VV Centra 2 Medium" pitchFamily="2" charset="0"/>
                <a:ea typeface="VV Centra 2 Medium" pitchFamily="2" charset="0"/>
              </a:rPr>
              <a:t>Athens (</a:t>
            </a:r>
            <a:r>
              <a:rPr lang="es-ES" sz="1000" dirty="0" err="1">
                <a:solidFill>
                  <a:srgbClr val="333333"/>
                </a:solidFill>
                <a:latin typeface="VV Centra 2 Medium" pitchFamily="2" charset="0"/>
                <a:ea typeface="VV Centra 2 Medium" pitchFamily="2" charset="0"/>
              </a:rPr>
              <a:t>Piraeus</a:t>
            </a:r>
            <a:r>
              <a:rPr lang="es-ES" sz="1000" dirty="0">
                <a:solidFill>
                  <a:srgbClr val="333333"/>
                </a:solidFill>
                <a:latin typeface="VV Centra 2 Medium" pitchFamily="2" charset="0"/>
                <a:ea typeface="VV Centra 2 Medium" pitchFamily="2" charset="0"/>
              </a:rPr>
              <a:t>)  •  Santorini  •  Chania (Souda Bay)  •  </a:t>
            </a:r>
            <a:r>
              <a:rPr lang="es-ES" sz="1000" dirty="0" err="1">
                <a:solidFill>
                  <a:srgbClr val="333333"/>
                </a:solidFill>
                <a:latin typeface="VV Centra 2 Medium" pitchFamily="2" charset="0"/>
                <a:ea typeface="VV Centra 2 Medium" pitchFamily="2" charset="0"/>
              </a:rPr>
              <a:t>Ephesus</a:t>
            </a:r>
            <a:r>
              <a:rPr lang="es-ES" sz="1000" dirty="0">
                <a:solidFill>
                  <a:srgbClr val="333333"/>
                </a:solidFill>
                <a:latin typeface="VV Centra 2 Medium" pitchFamily="2" charset="0"/>
                <a:ea typeface="VV Centra 2 Medium" pitchFamily="2" charset="0"/>
              </a:rPr>
              <a:t> (</a:t>
            </a:r>
            <a:r>
              <a:rPr lang="es-ES" sz="1000" dirty="0" err="1">
                <a:solidFill>
                  <a:srgbClr val="333333"/>
                </a:solidFill>
                <a:latin typeface="VV Centra 2 Medium" pitchFamily="2" charset="0"/>
                <a:ea typeface="VV Centra 2 Medium" pitchFamily="2" charset="0"/>
              </a:rPr>
              <a:t>Kuşadasi</a:t>
            </a:r>
            <a:r>
              <a:rPr lang="es-ES" sz="1000" dirty="0">
                <a:solidFill>
                  <a:srgbClr val="333333"/>
                </a:solidFill>
                <a:latin typeface="VV Centra 2 Medium" pitchFamily="2" charset="0"/>
                <a:ea typeface="VV Centra 2 Medium" pitchFamily="2" charset="0"/>
              </a:rPr>
              <a:t>)  •  </a:t>
            </a:r>
            <a:r>
              <a:rPr lang="es-ES" sz="1000" dirty="0" err="1">
                <a:solidFill>
                  <a:srgbClr val="333333"/>
                </a:solidFill>
                <a:latin typeface="VV Centra 2 Medium" pitchFamily="2" charset="0"/>
                <a:ea typeface="VV Centra 2 Medium" pitchFamily="2" charset="0"/>
              </a:rPr>
              <a:t>Mykonos</a:t>
            </a:r>
            <a:r>
              <a:rPr lang="es-ES" sz="1000" dirty="0">
                <a:solidFill>
                  <a:srgbClr val="333333"/>
                </a:solidFill>
                <a:latin typeface="VV Centra 2 Medium" pitchFamily="2" charset="0"/>
                <a:ea typeface="VV Centra 2 Medium" pitchFamily="2" charset="0"/>
              </a:rPr>
              <a:t>  •  Athens (</a:t>
            </a:r>
            <a:r>
              <a:rPr lang="es-ES" sz="1000" dirty="0" err="1">
                <a:solidFill>
                  <a:srgbClr val="333333"/>
                </a:solidFill>
                <a:latin typeface="VV Centra 2 Medium" pitchFamily="2" charset="0"/>
                <a:ea typeface="VV Centra 2 Medium" pitchFamily="2" charset="0"/>
              </a:rPr>
              <a:t>Piraeus</a:t>
            </a:r>
            <a:r>
              <a:rPr lang="es-ES" sz="1000" dirty="0">
                <a:solidFill>
                  <a:srgbClr val="333333"/>
                </a:solidFill>
                <a:latin typeface="VV Centra 2 Medium" pitchFamily="2" charset="0"/>
                <a:ea typeface="VV Centra 2 Medium" pitchFamily="2" charset="0"/>
              </a:rPr>
              <a:t>)</a:t>
            </a:r>
            <a:endParaRPr kumimoji="0" lang="en-US" sz="1000" b="0" i="0" u="none" strike="noStrike" kern="1200" cap="none" normalizeH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VV Centra 2 Medium" pitchFamily="2" charset="0"/>
              <a:ea typeface="VV Centra 2 Medium" pitchFamily="2" charset="0"/>
            </a:endParaRP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02EDF321-69AC-F6B3-828E-E7CDFFA6745D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322787" y="6667645"/>
            <a:ext cx="6877063" cy="2200547"/>
          </a:xfrm>
          <a:prstGeom prst="roundRect">
            <a:avLst>
              <a:gd name="adj" fmla="val 7249"/>
            </a:avLst>
          </a:prstGeom>
          <a:noFill/>
          <a:ln w="25400">
            <a:solidFill>
              <a:srgbClr val="E10A0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B98B6238-E829-2A98-661B-CD0E9827FB9D}"/>
              </a:ext>
            </a:extLst>
          </p:cNvPr>
          <p:cNvSpPr txBox="1">
            <a:spLocks/>
          </p:cNvSpPr>
          <p:nvPr/>
        </p:nvSpPr>
        <p:spPr>
          <a:xfrm>
            <a:off x="4139150" y="7936015"/>
            <a:ext cx="3024700" cy="25039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lvl="0">
              <a:lnSpc>
                <a:spcPct val="150000"/>
              </a:lnSpc>
              <a:defRPr/>
            </a:pPr>
            <a:r>
              <a:rPr lang="en-US" sz="1200" dirty="0">
                <a:solidFill>
                  <a:srgbClr val="333333"/>
                </a:solidFill>
                <a:latin typeface="VV Centra 2" pitchFamily="2" charset="0"/>
                <a:ea typeface="VV Centra 2" pitchFamily="2" charset="0"/>
              </a:rPr>
              <a:t>Scarlet Lady</a:t>
            </a:r>
          </a:p>
        </p:txBody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654C3329-7AB5-74D0-D8FF-62BE4265DE2E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607318" y="7524227"/>
            <a:ext cx="3171469" cy="1073965"/>
          </a:xfrm>
          <a:prstGeom prst="roundRect">
            <a:avLst>
              <a:gd name="adj" fmla="val 10963"/>
            </a:avLst>
          </a:prstGeom>
          <a:solidFill>
            <a:srgbClr val="33333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B7A20BDD-387D-242C-8185-04F04DE04789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831850" y="7665570"/>
            <a:ext cx="2787690" cy="183127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lvl="0" algn="ctr">
              <a:lnSpc>
                <a:spcPts val="1560"/>
              </a:lnSpc>
              <a:defRPr/>
            </a:pPr>
            <a:r>
              <a:rPr lang="en-US" sz="1000" dirty="0">
                <a:solidFill>
                  <a:schemeClr val="bg1"/>
                </a:solidFill>
                <a:latin typeface="VV Centra 2 Bold" pitchFamily="2" charset="0"/>
                <a:ea typeface="VV Centra 2 Bold" pitchFamily="2" charset="0"/>
              </a:rPr>
              <a:t>Sea View Lock It In Rate from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EF19CA37-A46E-0FFA-AAB5-D1329EAA4A50}"/>
              </a:ext>
            </a:extLst>
          </p:cNvPr>
          <p:cNvSpPr txBox="1">
            <a:spLocks/>
          </p:cNvSpPr>
          <p:nvPr/>
        </p:nvSpPr>
        <p:spPr>
          <a:xfrm>
            <a:off x="607316" y="8224305"/>
            <a:ext cx="3171471" cy="345672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lvl="0" algn="ctr">
              <a:lnSpc>
                <a:spcPts val="1560"/>
              </a:lnSpc>
              <a:defRPr/>
            </a:pPr>
            <a:r>
              <a:rPr lang="en-US" sz="5400" dirty="0">
                <a:solidFill>
                  <a:schemeClr val="bg1"/>
                </a:solidFill>
                <a:latin typeface="VV Centra 2 Extrabold" pitchFamily="2" charset="0"/>
                <a:ea typeface="VV Centra 2 Extrabold" pitchFamily="2" charset="0"/>
              </a:rPr>
              <a:t>£1747</a:t>
            </a:r>
            <a:r>
              <a:rPr lang="en-US" sz="2400" dirty="0">
                <a:solidFill>
                  <a:schemeClr val="bg1"/>
                </a:solidFill>
                <a:latin typeface="VV Centra 2 Extrabold" pitchFamily="2" charset="0"/>
                <a:ea typeface="VV Centra 2 Extrabold" pitchFamily="2" charset="0"/>
              </a:rPr>
              <a:t>pp*</a:t>
            </a:r>
            <a:endParaRPr kumimoji="0" lang="en-US" sz="2400" b="0" i="0" u="none" strike="noStrike" kern="1200" cap="none" normalizeH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VV Centra 2 Extrabold" pitchFamily="2" charset="0"/>
              <a:ea typeface="VV Centra 2 Extrabold" pitchFamily="2" charset="0"/>
            </a:endParaRPr>
          </a:p>
        </p:txBody>
      </p:sp>
      <p:grpSp>
        <p:nvGrpSpPr>
          <p:cNvPr id="45" name="Group 44">
            <a:extLst>
              <a:ext uri="{FF2B5EF4-FFF2-40B4-BE49-F238E27FC236}">
                <a16:creationId xmlns:a16="http://schemas.microsoft.com/office/drawing/2014/main" id="{A0CDCD7A-1FFA-8EA0-AF42-387480DC69DF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607316" y="6958502"/>
            <a:ext cx="3284344" cy="360000"/>
            <a:chOff x="637312" y="7041148"/>
            <a:chExt cx="3284344" cy="360000"/>
          </a:xfrm>
        </p:grpSpPr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F6987413-5A56-06DC-152E-A4943DF611E3}"/>
                </a:ext>
              </a:extLst>
            </p:cNvPr>
            <p:cNvSpPr>
              <a:spLocks noGrp="1" noRot="1" noChangeAspect="1" noMove="1" noResize="1" noEditPoints="1" noAdjustHandles="1" noChangeArrowheads="1" noChangeShapeType="1"/>
            </p:cNvSpPr>
            <p:nvPr/>
          </p:nvSpPr>
          <p:spPr>
            <a:xfrm>
              <a:off x="637312" y="7041148"/>
              <a:ext cx="360000" cy="360000"/>
            </a:xfrm>
            <a:prstGeom prst="rect">
              <a:avLst/>
            </a:prstGeom>
            <a:blipFill>
              <a:blip r:embed="rId3"/>
              <a:srcRect/>
              <a:stretch>
                <a:fillRect l="1428" r="1428"/>
              </a:stretch>
            </a:blip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D75B3153-CA23-FD20-C95F-4D6D7BA3B575}"/>
                </a:ext>
              </a:extLst>
            </p:cNvPr>
            <p:cNvSpPr txBox="1">
              <a:spLocks/>
            </p:cNvSpPr>
            <p:nvPr/>
          </p:nvSpPr>
          <p:spPr>
            <a:xfrm>
              <a:off x="1177960" y="7122884"/>
              <a:ext cx="2743696" cy="196529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0">
              <a:spAutoFit/>
            </a:bodyPr>
            <a:lstStyle/>
            <a:p>
              <a:pPr lvl="0">
                <a:lnSpc>
                  <a:spcPts val="1560"/>
                </a:lnSpc>
                <a:defRPr/>
              </a:pPr>
              <a:r>
                <a:rPr lang="en-US" sz="1200" dirty="0">
                  <a:solidFill>
                    <a:srgbClr val="333333"/>
                  </a:solidFill>
                  <a:latin typeface="VV Centra 2" pitchFamily="2" charset="0"/>
                  <a:ea typeface="VV Centra 2" pitchFamily="2" charset="0"/>
                </a:rPr>
                <a:t>1 night in Athens + 7 nights sailing</a:t>
              </a:r>
            </a:p>
          </p:txBody>
        </p: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DF0104B0-E284-3251-15A3-DC607395B5E0}"/>
              </a:ext>
            </a:extLst>
          </p:cNvPr>
          <p:cNvGrpSpPr/>
          <p:nvPr/>
        </p:nvGrpSpPr>
        <p:grpSpPr>
          <a:xfrm>
            <a:off x="4139151" y="6916789"/>
            <a:ext cx="2813208" cy="401713"/>
            <a:chOff x="4151629" y="7032246"/>
            <a:chExt cx="2813208" cy="401713"/>
          </a:xfrm>
        </p:grpSpPr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F49B8180-3BFA-1469-D183-8E26820372C4}"/>
                </a:ext>
              </a:extLst>
            </p:cNvPr>
            <p:cNvSpPr>
              <a:spLocks noGrp="1" noRot="1" noChangeAspect="1" noMove="1" noResize="1" noEditPoints="1" noAdjustHandles="1" noChangeArrowheads="1" noChangeShapeType="1"/>
            </p:cNvSpPr>
            <p:nvPr/>
          </p:nvSpPr>
          <p:spPr>
            <a:xfrm>
              <a:off x="4151629" y="7053102"/>
              <a:ext cx="360000" cy="360000"/>
            </a:xfrm>
            <a:prstGeom prst="rect">
              <a:avLst/>
            </a:prstGeom>
            <a:blipFill>
              <a:blip r:embed="rId4"/>
              <a:srcRect/>
              <a:stretch>
                <a:fillRect l="476" r="476"/>
              </a:stretch>
            </a:blip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9CE60B23-B647-2352-7F4E-42CC5F8288FB}"/>
                </a:ext>
              </a:extLst>
            </p:cNvPr>
            <p:cNvSpPr txBox="1">
              <a:spLocks/>
            </p:cNvSpPr>
            <p:nvPr/>
          </p:nvSpPr>
          <p:spPr>
            <a:xfrm>
              <a:off x="4687030" y="7032246"/>
              <a:ext cx="2277807" cy="401713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0">
              <a:spAutoFit/>
            </a:bodyPr>
            <a:lstStyle/>
            <a:p>
              <a:pPr lvl="0">
                <a:lnSpc>
                  <a:spcPts val="1560"/>
                </a:lnSpc>
                <a:defRPr/>
              </a:pPr>
              <a:r>
                <a:rPr lang="en-US" sz="1200" dirty="0">
                  <a:solidFill>
                    <a:srgbClr val="333333"/>
                  </a:solidFill>
                  <a:latin typeface="VV Centra 2" pitchFamily="2" charset="0"/>
                  <a:ea typeface="VV Centra 2" pitchFamily="2" charset="0"/>
                </a:rPr>
                <a:t>Departing 3 July 2027</a:t>
              </a:r>
            </a:p>
            <a:p>
              <a:pPr lvl="0">
                <a:lnSpc>
                  <a:spcPts val="1560"/>
                </a:lnSpc>
                <a:defRPr/>
              </a:pPr>
              <a:r>
                <a:rPr lang="en-US" sz="1200" dirty="0">
                  <a:solidFill>
                    <a:srgbClr val="333333"/>
                  </a:solidFill>
                  <a:latin typeface="VV Centra 2" pitchFamily="2" charset="0"/>
                  <a:ea typeface="VV Centra 2" pitchFamily="2" charset="0"/>
                </a:rPr>
                <a:t>All flights included</a:t>
              </a:r>
              <a:endParaRPr kumimoji="0" lang="en-US" sz="1200" b="0" i="0" u="none" strike="noStrike" kern="1200" cap="none" normalizeH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VV Centra 2" pitchFamily="2" charset="0"/>
                <a:ea typeface="VV Centra 2" pitchFamily="2" charset="0"/>
              </a:endParaRPr>
            </a:p>
          </p:txBody>
        </p:sp>
      </p:grp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0F408EC4-95D7-C929-C896-B278F107934D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341312" y="304802"/>
            <a:ext cx="6877051" cy="2886068"/>
          </a:xfrm>
          <a:prstGeom prst="roundRect">
            <a:avLst>
              <a:gd name="adj" fmla="val 5952"/>
            </a:avLst>
          </a:prstGeom>
          <a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37">
            <a:extLst>
              <a:ext uri="{FF2B5EF4-FFF2-40B4-BE49-F238E27FC236}">
                <a16:creationId xmlns:a16="http://schemas.microsoft.com/office/drawing/2014/main" id="{4E228A9D-5821-953F-F0E3-9B16BB6B4C5A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787" y="3631060"/>
            <a:ext cx="6877050" cy="1351798"/>
          </a:xfrm>
          <a:prstGeom prst="rect">
            <a:avLst/>
          </a:prstGeom>
        </p:spPr>
      </p:pic>
      <p:sp>
        <p:nvSpPr>
          <p:cNvPr id="4" name="Rectangle: Top Corners Rounded 3">
            <a:extLst>
              <a:ext uri="{FF2B5EF4-FFF2-40B4-BE49-F238E27FC236}">
                <a16:creationId xmlns:a16="http://schemas.microsoft.com/office/drawing/2014/main" id="{72BD0D8C-F1A1-CF20-0DC3-A9E72DFC89AD}"/>
              </a:ext>
            </a:extLst>
          </p:cNvPr>
          <p:cNvSpPr/>
          <p:nvPr/>
        </p:nvSpPr>
        <p:spPr>
          <a:xfrm flipV="1">
            <a:off x="342363" y="2739490"/>
            <a:ext cx="6876000" cy="500400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33333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8F03BB8-8F41-8CE0-429A-E135607DE564}"/>
              </a:ext>
            </a:extLst>
          </p:cNvPr>
          <p:cNvSpPr txBox="1">
            <a:spLocks/>
          </p:cNvSpPr>
          <p:nvPr/>
        </p:nvSpPr>
        <p:spPr>
          <a:xfrm>
            <a:off x="476250" y="2770657"/>
            <a:ext cx="6724650" cy="410369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lvl="0" algn="ctr">
              <a:lnSpc>
                <a:spcPts val="1560"/>
              </a:lnSpc>
              <a:defRPr/>
            </a:pPr>
            <a:r>
              <a:rPr lang="en-US" sz="1200" dirty="0">
                <a:solidFill>
                  <a:schemeClr val="bg1"/>
                </a:solidFill>
                <a:latin typeface="VV Centra 2" pitchFamily="2" charset="0"/>
                <a:ea typeface="VV Centra 2" pitchFamily="2" charset="0"/>
              </a:rPr>
              <a:t>Regional departure pricing available at a supplement:</a:t>
            </a:r>
          </a:p>
          <a:p>
            <a:pPr lvl="0" algn="ctr">
              <a:lnSpc>
                <a:spcPts val="1560"/>
              </a:lnSpc>
              <a:defRPr/>
            </a:pPr>
            <a:r>
              <a:rPr lang="en-US" sz="1200" dirty="0">
                <a:solidFill>
                  <a:schemeClr val="bg1"/>
                </a:solidFill>
                <a:latin typeface="VV Centra 2" pitchFamily="2" charset="0"/>
                <a:ea typeface="VV Centra 2" pitchFamily="2" charset="0"/>
              </a:rPr>
              <a:t>Manchester £150pp | Dublin £200pp | Edinburgh £200pp</a:t>
            </a:r>
          </a:p>
        </p:txBody>
      </p:sp>
    </p:spTree>
    <p:extLst>
      <p:ext uri="{BB962C8B-B14F-4D97-AF65-F5344CB8AC3E}">
        <p14:creationId xmlns:p14="http://schemas.microsoft.com/office/powerpoint/2010/main" val="310025038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3fcca17e-22dc-47ba-a035-60d3073becb1" xsi:nil="true"/>
    <lcf76f155ced4ddcb4097134ff3c332f xmlns="e70f7adb-373f-49ff-b302-a96d2b2b043b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BA772B83BA8E2468E888950BC018958" ma:contentTypeVersion="14" ma:contentTypeDescription="Create a new document." ma:contentTypeScope="" ma:versionID="cd7af7e1588a6539b2de4122ecb1d82a">
  <xsd:schema xmlns:xsd="http://www.w3.org/2001/XMLSchema" xmlns:xs="http://www.w3.org/2001/XMLSchema" xmlns:p="http://schemas.microsoft.com/office/2006/metadata/properties" xmlns:ns2="e70f7adb-373f-49ff-b302-a96d2b2b043b" xmlns:ns3="3fcca17e-22dc-47ba-a035-60d3073becb1" targetNamespace="http://schemas.microsoft.com/office/2006/metadata/properties" ma:root="true" ma:fieldsID="67e64e81ea6429fe108dc8bd36fab7dc" ns2:_="" ns3:_="">
    <xsd:import namespace="e70f7adb-373f-49ff-b302-a96d2b2b043b"/>
    <xsd:import namespace="3fcca17e-22dc-47ba-a035-60d3073becb1"/>
    <xsd:element name="properties">
      <xsd:complexType>
        <xsd:sequence>
          <xsd:element name="documentManagement">
            <xsd:complexType>
              <xsd:all>
                <xsd:element ref="ns2:lcf76f155ced4ddcb4097134ff3c332f" minOccurs="0"/>
                <xsd:element ref="ns3:TaxCatchAll" minOccurs="0"/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LengthInSeconds" minOccurs="0"/>
                <xsd:element ref="ns2:MediaServiceLocation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70f7adb-373f-49ff-b302-a96d2b2b043b" elementFormDefault="qualified">
    <xsd:import namespace="http://schemas.microsoft.com/office/2006/documentManagement/types"/>
    <xsd:import namespace="http://schemas.microsoft.com/office/infopath/2007/PartnerControls"/>
    <xsd:element name="lcf76f155ced4ddcb4097134ff3c332f" ma:index="9" nillable="true" ma:taxonomy="true" ma:internalName="lcf76f155ced4ddcb4097134ff3c332f" ma:taxonomyFieldName="MediaServiceImageTags" ma:displayName="Image Tags" ma:readOnly="false" ma:fieldId="{5cf76f15-5ced-4ddc-b409-7134ff3c332f}" ma:taxonomyMulti="true" ma:sspId="09722e89-ce61-476e-a893-fa2ca5ca512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4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5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20" nillable="true" ma:displayName="Location" ma:indexed="true" ma:internalName="MediaServiceLocation" ma:readOnly="true">
      <xsd:simpleType>
        <xsd:restriction base="dms:Text"/>
      </xsd:simpleType>
    </xsd:element>
    <xsd:element name="MediaServiceBillingMetadata" ma:index="21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fcca17e-22dc-47ba-a035-60d3073becb1" elementFormDefault="qualified">
    <xsd:import namespace="http://schemas.microsoft.com/office/2006/documentManagement/types"/>
    <xsd:import namespace="http://schemas.microsoft.com/office/infopath/2007/PartnerControls"/>
    <xsd:element name="TaxCatchAll" ma:index="10" nillable="true" ma:displayName="Taxonomy Catch All Column" ma:hidden="true" ma:list="{a7902715-454b-4b8c-baae-cda83dbc21b2}" ma:internalName="TaxCatchAll" ma:showField="CatchAllData" ma:web="3fcca17e-22dc-47ba-a035-60d3073becb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E776498B-D37C-4AE6-804C-0055E451CC62}">
  <ds:schemaRefs>
    <ds:schemaRef ds:uri="http://schemas.microsoft.com/office/2006/metadata/properties"/>
    <ds:schemaRef ds:uri="http://schemas.microsoft.com/office/infopath/2007/PartnerControls"/>
    <ds:schemaRef ds:uri="3fcca17e-22dc-47ba-a035-60d3073becb1"/>
    <ds:schemaRef ds:uri="e70f7adb-373f-49ff-b302-a96d2b2b043b"/>
  </ds:schemaRefs>
</ds:datastoreItem>
</file>

<file path=customXml/itemProps2.xml><?xml version="1.0" encoding="utf-8"?>
<ds:datastoreItem xmlns:ds="http://schemas.openxmlformats.org/officeDocument/2006/customXml" ds:itemID="{C56EA052-7D86-4777-B5FD-9D38B0C6B67D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1B37F787-A573-4FC0-8149-1126CEA9C0B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70f7adb-373f-49ff-b302-a96d2b2b043b"/>
    <ds:schemaRef ds:uri="3fcca17e-22dc-47ba-a035-60d3073becb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589</Words>
  <Application>Microsoft Office PowerPoint</Application>
  <PresentationFormat>Custom</PresentationFormat>
  <Paragraphs>79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4" baseType="lpstr">
      <vt:lpstr>Aptos</vt:lpstr>
      <vt:lpstr>Aptos Display</vt:lpstr>
      <vt:lpstr>Arial</vt:lpstr>
      <vt:lpstr>VV Centra 2</vt:lpstr>
      <vt:lpstr>VV Centra 2 Bold</vt:lpstr>
      <vt:lpstr>VV Centra 2 Extrabold</vt:lpstr>
      <vt:lpstr>VV Centra 2 Medium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Dan Williams</dc:creator>
  <cp:lastModifiedBy>Frankie Williams</cp:lastModifiedBy>
  <cp:revision>3</cp:revision>
  <dcterms:created xsi:type="dcterms:W3CDTF">2026-04-08T11:07:28Z</dcterms:created>
  <dcterms:modified xsi:type="dcterms:W3CDTF">2026-10-15T13:02:27Z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0x0101009BA772B83BA8E2468E888950BC018958</vt:lpwstr>
  </property>
  <property fmtid="{D5CDD505-2E9C-101B-9397-08002B2CF9AE}" pid="3" name="MediaServiceImageTags">
    <vt:lpwstr/>
  </property>
</Properties>
</file>