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74" r:id="rId5"/>
    <p:sldId id="285" r:id="rId6"/>
    <p:sldId id="286" r:id="rId7"/>
    <p:sldId id="287" r:id="rId8"/>
    <p:sldId id="288" r:id="rId9"/>
    <p:sldId id="284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2132" userDrawn="1">
          <p15:clr>
            <a:srgbClr val="A4A3A4"/>
          </p15:clr>
        </p15:guide>
        <p15:guide id="5" pos="204" userDrawn="1">
          <p15:clr>
            <a:srgbClr val="A4A3A4"/>
          </p15:clr>
        </p15:guide>
        <p15:guide id="6" orient="horz" pos="3594" userDrawn="1">
          <p15:clr>
            <a:srgbClr val="A4A3A4"/>
          </p15:clr>
        </p15:guide>
        <p15:guide id="7" pos="2608" userDrawn="1">
          <p15:clr>
            <a:srgbClr val="A4A3A4"/>
          </p15:clr>
        </p15:guide>
        <p15:guide id="8" orient="horz" pos="3141" userDrawn="1">
          <p15:clr>
            <a:srgbClr val="A4A3A4"/>
          </p15:clr>
        </p15:guide>
        <p15:guide id="9" orient="horz" pos="192" userDrawn="1">
          <p15:clr>
            <a:srgbClr val="A4A3A4"/>
          </p15:clr>
        </p15:guide>
        <p15:guide id="10" orient="horz" pos="6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E1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79732-2927-4B25-8555-754591096A8F}" v="79" dt="2026-10-22T11:07:48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3708" y="90"/>
      </p:cViewPr>
      <p:guideLst>
        <p:guide orient="horz" pos="3368"/>
        <p:guide pos="2381"/>
        <p:guide pos="4536"/>
        <p:guide pos="2132"/>
        <p:guide pos="204"/>
        <p:guide orient="horz" pos="3594"/>
        <p:guide pos="2608"/>
        <p:guide orient="horz" pos="3141"/>
        <p:guide orient="horz" pos="192"/>
        <p:guide orient="horz" pos="6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Williams" userId="f29b3c51-bd33-47dd-a3d1-9cc44d628716" providerId="ADAL" clId="{3FBEA603-2B2D-4C5A-847C-F4C7A4E1F9C7}"/>
    <pc:docChg chg="undo redo custSel addSld delSld modSld sldOrd">
      <pc:chgData name="Dan Williams" userId="f29b3c51-bd33-47dd-a3d1-9cc44d628716" providerId="ADAL" clId="{3FBEA603-2B2D-4C5A-847C-F4C7A4E1F9C7}" dt="2026-10-22T11:08:01.782" v="4826" actId="20577"/>
      <pc:docMkLst>
        <pc:docMk/>
      </pc:docMkLst>
      <pc:sldChg chg="addSp delSp modSp add mod">
        <pc:chgData name="Dan Williams" userId="f29b3c51-bd33-47dd-a3d1-9cc44d628716" providerId="ADAL" clId="{3FBEA603-2B2D-4C5A-847C-F4C7A4E1F9C7}" dt="2026-10-22T11:07:48.398" v="4824"/>
        <pc:sldMkLst>
          <pc:docMk/>
          <pc:sldMk cId="1934819254" sldId="274"/>
        </pc:sldMkLst>
        <pc:spChg chg="add del mod">
          <ac:chgData name="Dan Williams" userId="f29b3c51-bd33-47dd-a3d1-9cc44d628716" providerId="ADAL" clId="{3FBEA603-2B2D-4C5A-847C-F4C7A4E1F9C7}" dt="2026-10-22T08:59:38.329" v="4805" actId="14826"/>
          <ac:spMkLst>
            <pc:docMk/>
            <pc:sldMk cId="1934819254" sldId="274"/>
            <ac:spMk id="2" creationId="{2C96608B-EF03-39E5-B9A5-342F4F184AFF}"/>
          </ac:spMkLst>
        </pc:spChg>
        <pc:spChg chg="add mod">
          <ac:chgData name="Dan Williams" userId="f29b3c51-bd33-47dd-a3d1-9cc44d628716" providerId="ADAL" clId="{3FBEA603-2B2D-4C5A-847C-F4C7A4E1F9C7}" dt="2026-10-14T12:08:36.758" v="4464" actId="207"/>
          <ac:spMkLst>
            <pc:docMk/>
            <pc:sldMk cId="1934819254" sldId="274"/>
            <ac:spMk id="4" creationId="{DC4F8B91-D1E4-EB0F-82C8-52B5BC0734FE}"/>
          </ac:spMkLst>
        </pc:spChg>
        <pc:spChg chg="add mod">
          <ac:chgData name="Dan Williams" userId="f29b3c51-bd33-47dd-a3d1-9cc44d628716" providerId="ADAL" clId="{3FBEA603-2B2D-4C5A-847C-F4C7A4E1F9C7}" dt="2026-10-14T13:26:45.990" v="4472" actId="20577"/>
          <ac:spMkLst>
            <pc:docMk/>
            <pc:sldMk cId="1934819254" sldId="274"/>
            <ac:spMk id="10" creationId="{B2907C8D-F106-3160-1988-3D7BD5577B1B}"/>
          </ac:spMkLst>
        </pc:spChg>
        <pc:spChg chg="mod">
          <ac:chgData name="Dan Williams" userId="f29b3c51-bd33-47dd-a3d1-9cc44d628716" providerId="ADAL" clId="{3FBEA603-2B2D-4C5A-847C-F4C7A4E1F9C7}" dt="2026-10-22T11:07:48.398" v="4824"/>
          <ac:spMkLst>
            <pc:docMk/>
            <pc:sldMk cId="1934819254" sldId="274"/>
            <ac:spMk id="12" creationId="{44574A0A-AC3B-68E6-F8D9-98E542146AF8}"/>
          </ac:spMkLst>
        </pc:spChg>
        <pc:spChg chg="mod">
          <ac:chgData name="Dan Williams" userId="f29b3c51-bd33-47dd-a3d1-9cc44d628716" providerId="ADAL" clId="{3FBEA603-2B2D-4C5A-847C-F4C7A4E1F9C7}" dt="2026-10-22T08:23:18.201" v="4663"/>
          <ac:spMkLst>
            <pc:docMk/>
            <pc:sldMk cId="1934819254" sldId="274"/>
            <ac:spMk id="13" creationId="{3C6E77D5-46A5-34B4-6220-3FB23A824992}"/>
          </ac:spMkLst>
        </pc:spChg>
        <pc:spChg chg="mod">
          <ac:chgData name="Dan Williams" userId="f29b3c51-bd33-47dd-a3d1-9cc44d628716" providerId="ADAL" clId="{3FBEA603-2B2D-4C5A-847C-F4C7A4E1F9C7}" dt="2026-10-22T08:23:35.166" v="4670"/>
          <ac:spMkLst>
            <pc:docMk/>
            <pc:sldMk cId="1934819254" sldId="274"/>
            <ac:spMk id="16" creationId="{5E4B8C0D-C962-4D46-8FD6-2AC519596A2B}"/>
          </ac:spMkLst>
        </pc:spChg>
        <pc:spChg chg="mod">
          <ac:chgData name="Dan Williams" userId="f29b3c51-bd33-47dd-a3d1-9cc44d628716" providerId="ADAL" clId="{3FBEA603-2B2D-4C5A-847C-F4C7A4E1F9C7}" dt="2026-10-22T08:23:40.049" v="4672"/>
          <ac:spMkLst>
            <pc:docMk/>
            <pc:sldMk cId="1934819254" sldId="274"/>
            <ac:spMk id="17" creationId="{A8731537-357D-E899-3153-6F533F3BEE30}"/>
          </ac:spMkLst>
        </pc:spChg>
        <pc:spChg chg="mod">
          <ac:chgData name="Dan Williams" userId="f29b3c51-bd33-47dd-a3d1-9cc44d628716" providerId="ADAL" clId="{3FBEA603-2B2D-4C5A-847C-F4C7A4E1F9C7}" dt="2026-10-22T08:23:28.083" v="4665"/>
          <ac:spMkLst>
            <pc:docMk/>
            <pc:sldMk cId="1934819254" sldId="274"/>
            <ac:spMk id="18" creationId="{55612CFC-E27E-B03C-E9A1-97BDD2A8B2AE}"/>
          </ac:spMkLst>
        </pc:spChg>
        <pc:spChg chg="mod">
          <ac:chgData name="Dan Williams" userId="f29b3c51-bd33-47dd-a3d1-9cc44d628716" providerId="ADAL" clId="{3FBEA603-2B2D-4C5A-847C-F4C7A4E1F9C7}" dt="2026-10-22T08:23:40.132" v="4673"/>
          <ac:spMkLst>
            <pc:docMk/>
            <pc:sldMk cId="1934819254" sldId="274"/>
            <ac:spMk id="19" creationId="{C1226525-2365-7CB1-E750-6FE723A67574}"/>
          </ac:spMkLst>
        </pc:spChg>
        <pc:spChg chg="mod">
          <ac:chgData name="Dan Williams" userId="f29b3c51-bd33-47dd-a3d1-9cc44d628716" providerId="ADAL" clId="{3FBEA603-2B2D-4C5A-847C-F4C7A4E1F9C7}" dt="2026-10-22T08:23:28.833" v="4667" actId="20577"/>
          <ac:spMkLst>
            <pc:docMk/>
            <pc:sldMk cId="1934819254" sldId="274"/>
            <ac:spMk id="20" creationId="{C2272E87-D4E4-C158-31C2-D2927BFCEF50}"/>
          </ac:spMkLst>
        </pc:spChg>
        <pc:spChg chg="mod">
          <ac:chgData name="Dan Williams" userId="f29b3c51-bd33-47dd-a3d1-9cc44d628716" providerId="ADAL" clId="{3FBEA603-2B2D-4C5A-847C-F4C7A4E1F9C7}" dt="2026-10-22T08:29:37.086" v="4680"/>
          <ac:spMkLst>
            <pc:docMk/>
            <pc:sldMk cId="1934819254" sldId="274"/>
            <ac:spMk id="22" creationId="{2D5B459B-F78E-6D4A-A0AD-5A2AA5C2AC54}"/>
          </ac:spMkLst>
        </pc:spChg>
        <pc:spChg chg="mod">
          <ac:chgData name="Dan Williams" userId="f29b3c51-bd33-47dd-a3d1-9cc44d628716" providerId="ADAL" clId="{3FBEA603-2B2D-4C5A-847C-F4C7A4E1F9C7}" dt="2026-10-22T08:23:48.815" v="4674"/>
          <ac:spMkLst>
            <pc:docMk/>
            <pc:sldMk cId="1934819254" sldId="274"/>
            <ac:spMk id="23" creationId="{86699624-E170-69D1-282F-9DBAB155E461}"/>
          </ac:spMkLst>
        </pc:spChg>
        <pc:spChg chg="mod">
          <ac:chgData name="Dan Williams" userId="f29b3c51-bd33-47dd-a3d1-9cc44d628716" providerId="ADAL" clId="{3FBEA603-2B2D-4C5A-847C-F4C7A4E1F9C7}" dt="2026-10-22T08:23:59.915" v="4677" actId="20577"/>
          <ac:spMkLst>
            <pc:docMk/>
            <pc:sldMk cId="1934819254" sldId="274"/>
            <ac:spMk id="24" creationId="{F1EDEC74-4CBB-043A-A72F-4B6EE551589F}"/>
          </ac:spMkLst>
        </pc:spChg>
        <pc:grpChg chg="mod">
          <ac:chgData name="Dan Williams" userId="f29b3c51-bd33-47dd-a3d1-9cc44d628716" providerId="ADAL" clId="{3FBEA603-2B2D-4C5A-847C-F4C7A4E1F9C7}" dt="2026-10-22T08:23:40.049" v="4672"/>
          <ac:grpSpMkLst>
            <pc:docMk/>
            <pc:sldMk cId="1934819254" sldId="274"/>
            <ac:grpSpMk id="45" creationId="{CED2CFBC-BC0B-0D46-A3B1-50C31435D9D1}"/>
          </ac:grpSpMkLst>
        </pc:grpChg>
        <pc:grpChg chg="mod">
          <ac:chgData name="Dan Williams" userId="f29b3c51-bd33-47dd-a3d1-9cc44d628716" providerId="ADAL" clId="{3FBEA603-2B2D-4C5A-847C-F4C7A4E1F9C7}" dt="2026-10-22T08:23:28.083" v="4665"/>
          <ac:grpSpMkLst>
            <pc:docMk/>
            <pc:sldMk cId="1934819254" sldId="274"/>
            <ac:grpSpMk id="46" creationId="{5CA896C3-0122-957B-B63B-82A57BCD9764}"/>
          </ac:grpSpMkLst>
        </pc:grpChg>
        <pc:picChg chg="mod">
          <ac:chgData name="Dan Williams" userId="f29b3c51-bd33-47dd-a3d1-9cc44d628716" providerId="ADAL" clId="{3FBEA603-2B2D-4C5A-847C-F4C7A4E1F9C7}" dt="2026-10-22T08:51:01.032" v="4794" actId="14826"/>
          <ac:picMkLst>
            <pc:docMk/>
            <pc:sldMk cId="1934819254" sldId="274"/>
            <ac:picMk id="6" creationId="{4B5CC7D3-C225-2FD7-F400-3EDCDDDDB424}"/>
          </ac:picMkLst>
        </pc:picChg>
      </pc:sldChg>
      <pc:sldChg chg="modSp add del mod">
        <pc:chgData name="Dan Williams" userId="f29b3c51-bd33-47dd-a3d1-9cc44d628716" providerId="ADAL" clId="{3FBEA603-2B2D-4C5A-847C-F4C7A4E1F9C7}" dt="2026-10-22T08:30:47.091" v="4681" actId="47"/>
        <pc:sldMkLst>
          <pc:docMk/>
          <pc:sldMk cId="3649753617" sldId="280"/>
        </pc:sldMkLst>
      </pc:sldChg>
      <pc:sldChg chg="modSp add del mod">
        <pc:chgData name="Dan Williams" userId="f29b3c51-bd33-47dd-a3d1-9cc44d628716" providerId="ADAL" clId="{3FBEA603-2B2D-4C5A-847C-F4C7A4E1F9C7}" dt="2026-10-22T08:30:47.229" v="4682" actId="47"/>
        <pc:sldMkLst>
          <pc:docMk/>
          <pc:sldMk cId="3707617280" sldId="281"/>
        </pc:sldMkLst>
      </pc:sldChg>
      <pc:sldChg chg="modSp add del mod ord">
        <pc:chgData name="Dan Williams" userId="f29b3c51-bd33-47dd-a3d1-9cc44d628716" providerId="ADAL" clId="{3FBEA603-2B2D-4C5A-847C-F4C7A4E1F9C7}" dt="2026-10-22T08:30:47.354" v="4683" actId="47"/>
        <pc:sldMkLst>
          <pc:docMk/>
          <pc:sldMk cId="3646346256" sldId="282"/>
        </pc:sldMkLst>
      </pc:sldChg>
      <pc:sldChg chg="modSp add del mod">
        <pc:chgData name="Dan Williams" userId="f29b3c51-bd33-47dd-a3d1-9cc44d628716" providerId="ADAL" clId="{3FBEA603-2B2D-4C5A-847C-F4C7A4E1F9C7}" dt="2026-10-22T08:30:50.805" v="4684" actId="47"/>
        <pc:sldMkLst>
          <pc:docMk/>
          <pc:sldMk cId="1484706727" sldId="283"/>
        </pc:sldMkLst>
      </pc:sldChg>
      <pc:sldChg chg="addSp delSp modSp add mod">
        <pc:chgData name="Dan Williams" userId="f29b3c51-bd33-47dd-a3d1-9cc44d628716" providerId="ADAL" clId="{3FBEA603-2B2D-4C5A-847C-F4C7A4E1F9C7}" dt="2026-10-22T11:08:01.782" v="4826" actId="20577"/>
        <pc:sldMkLst>
          <pc:docMk/>
          <pc:sldMk cId="3100250386" sldId="284"/>
        </pc:sldMkLst>
        <pc:spChg chg="mod">
          <ac:chgData name="Dan Williams" userId="f29b3c51-bd33-47dd-a3d1-9cc44d628716" providerId="ADAL" clId="{3FBEA603-2B2D-4C5A-847C-F4C7A4E1F9C7}" dt="2026-10-22T09:00:22.715" v="4810" actId="14826"/>
          <ac:spMkLst>
            <pc:docMk/>
            <pc:sldMk cId="3100250386" sldId="284"/>
            <ac:spMk id="2" creationId="{0F408EC4-95D7-C929-C896-B278F107934D}"/>
          </ac:spMkLst>
        </pc:spChg>
        <pc:spChg chg="mod">
          <ac:chgData name="Dan Williams" userId="f29b3c51-bd33-47dd-a3d1-9cc44d628716" providerId="ADAL" clId="{3FBEA603-2B2D-4C5A-847C-F4C7A4E1F9C7}" dt="2026-10-22T11:08:01.782" v="4826" actId="20577"/>
          <ac:spMkLst>
            <pc:docMk/>
            <pc:sldMk cId="3100250386" sldId="284"/>
            <ac:spMk id="12" creationId="{C3F57598-351C-D966-553E-BE8AEF3E7CE1}"/>
          </ac:spMkLst>
        </pc:spChg>
        <pc:spChg chg="mod">
          <ac:chgData name="Dan Williams" userId="f29b3c51-bd33-47dd-a3d1-9cc44d628716" providerId="ADAL" clId="{3FBEA603-2B2D-4C5A-847C-F4C7A4E1F9C7}" dt="2026-10-22T08:37:52.211" v="4776"/>
          <ac:spMkLst>
            <pc:docMk/>
            <pc:sldMk cId="3100250386" sldId="284"/>
            <ac:spMk id="13" creationId="{6800FE41-BE47-9D3D-AF20-FE9A3AD3A0DC}"/>
          </ac:spMkLst>
        </pc:spChg>
        <pc:spChg chg="mod">
          <ac:chgData name="Dan Williams" userId="f29b3c51-bd33-47dd-a3d1-9cc44d628716" providerId="ADAL" clId="{3FBEA603-2B2D-4C5A-847C-F4C7A4E1F9C7}" dt="2026-10-22T08:38:05.565" v="4783"/>
          <ac:spMkLst>
            <pc:docMk/>
            <pc:sldMk cId="3100250386" sldId="284"/>
            <ac:spMk id="16" creationId="{05C7A53A-F95C-E1FE-C2F7-CAB09786D392}"/>
          </ac:spMkLst>
        </pc:spChg>
        <pc:spChg chg="mod">
          <ac:chgData name="Dan Williams" userId="f29b3c51-bd33-47dd-a3d1-9cc44d628716" providerId="ADAL" clId="{3FBEA603-2B2D-4C5A-847C-F4C7A4E1F9C7}" dt="2026-10-22T08:38:12.201" v="4785"/>
          <ac:spMkLst>
            <pc:docMk/>
            <pc:sldMk cId="3100250386" sldId="284"/>
            <ac:spMk id="17" creationId="{F6987413-5A56-06DC-152E-A4943DF611E3}"/>
          </ac:spMkLst>
        </pc:spChg>
        <pc:spChg chg="mod">
          <ac:chgData name="Dan Williams" userId="f29b3c51-bd33-47dd-a3d1-9cc44d628716" providerId="ADAL" clId="{3FBEA603-2B2D-4C5A-847C-F4C7A4E1F9C7}" dt="2026-10-22T08:37:57.432" v="4778"/>
          <ac:spMkLst>
            <pc:docMk/>
            <pc:sldMk cId="3100250386" sldId="284"/>
            <ac:spMk id="18" creationId="{F49B8180-3BFA-1469-D183-8E26820372C4}"/>
          </ac:spMkLst>
        </pc:spChg>
        <pc:spChg chg="mod">
          <ac:chgData name="Dan Williams" userId="f29b3c51-bd33-47dd-a3d1-9cc44d628716" providerId="ADAL" clId="{3FBEA603-2B2D-4C5A-847C-F4C7A4E1F9C7}" dt="2026-10-22T08:38:12.272" v="4786"/>
          <ac:spMkLst>
            <pc:docMk/>
            <pc:sldMk cId="3100250386" sldId="284"/>
            <ac:spMk id="19" creationId="{D75B3153-CA23-FD20-C95F-4D6D7BA3B575}"/>
          </ac:spMkLst>
        </pc:spChg>
        <pc:spChg chg="mod">
          <ac:chgData name="Dan Williams" userId="f29b3c51-bd33-47dd-a3d1-9cc44d628716" providerId="ADAL" clId="{3FBEA603-2B2D-4C5A-847C-F4C7A4E1F9C7}" dt="2026-10-22T08:37:57.920" v="4780" actId="20577"/>
          <ac:spMkLst>
            <pc:docMk/>
            <pc:sldMk cId="3100250386" sldId="284"/>
            <ac:spMk id="20" creationId="{9CE60B23-B647-2352-7F4E-42CC5F8288FB}"/>
          </ac:spMkLst>
        </pc:spChg>
        <pc:spChg chg="mod">
          <ac:chgData name="Dan Williams" userId="f29b3c51-bd33-47dd-a3d1-9cc44d628716" providerId="ADAL" clId="{3FBEA603-2B2D-4C5A-847C-F4C7A4E1F9C7}" dt="2026-10-22T08:38:17.621" v="4789"/>
          <ac:spMkLst>
            <pc:docMk/>
            <pc:sldMk cId="3100250386" sldId="284"/>
            <ac:spMk id="22" creationId="{B98B6238-E829-2A98-661B-CD0E9827FB9D}"/>
          </ac:spMkLst>
        </pc:spChg>
        <pc:spChg chg="mod">
          <ac:chgData name="Dan Williams" userId="f29b3c51-bd33-47dd-a3d1-9cc44d628716" providerId="ADAL" clId="{3FBEA603-2B2D-4C5A-847C-F4C7A4E1F9C7}" dt="2026-10-22T08:38:21.949" v="4793" actId="6549"/>
          <ac:spMkLst>
            <pc:docMk/>
            <pc:sldMk cId="3100250386" sldId="284"/>
            <ac:spMk id="24" creationId="{EF19CA37-A46E-0FFA-AAB5-D1329EAA4A50}"/>
          </ac:spMkLst>
        </pc:spChg>
        <pc:grpChg chg="mod">
          <ac:chgData name="Dan Williams" userId="f29b3c51-bd33-47dd-a3d1-9cc44d628716" providerId="ADAL" clId="{3FBEA603-2B2D-4C5A-847C-F4C7A4E1F9C7}" dt="2026-10-22T08:38:12.201" v="4785"/>
          <ac:grpSpMkLst>
            <pc:docMk/>
            <pc:sldMk cId="3100250386" sldId="284"/>
            <ac:grpSpMk id="45" creationId="{A0CDCD7A-1FFA-8EA0-AF42-387480DC69DF}"/>
          </ac:grpSpMkLst>
        </pc:grpChg>
        <pc:grpChg chg="mod">
          <ac:chgData name="Dan Williams" userId="f29b3c51-bd33-47dd-a3d1-9cc44d628716" providerId="ADAL" clId="{3FBEA603-2B2D-4C5A-847C-F4C7A4E1F9C7}" dt="2026-10-22T08:37:57.432" v="4778"/>
          <ac:grpSpMkLst>
            <pc:docMk/>
            <pc:sldMk cId="3100250386" sldId="284"/>
            <ac:grpSpMk id="46" creationId="{DF0104B0-E284-3251-15A3-DC607395B5E0}"/>
          </ac:grpSpMkLst>
        </pc:grpChg>
        <pc:picChg chg="del">
          <ac:chgData name="Dan Williams" userId="f29b3c51-bd33-47dd-a3d1-9cc44d628716" providerId="ADAL" clId="{3FBEA603-2B2D-4C5A-847C-F4C7A4E1F9C7}" dt="2026-10-22T08:51:24.895" v="4803" actId="478"/>
          <ac:picMkLst>
            <pc:docMk/>
            <pc:sldMk cId="3100250386" sldId="284"/>
            <ac:picMk id="6" creationId="{4E228A9D-5821-953F-F0E3-9B16BB6B4C5A}"/>
          </ac:picMkLst>
        </pc:picChg>
        <pc:picChg chg="add">
          <ac:chgData name="Dan Williams" userId="f29b3c51-bd33-47dd-a3d1-9cc44d628716" providerId="ADAL" clId="{3FBEA603-2B2D-4C5A-847C-F4C7A4E1F9C7}" dt="2026-10-22T08:51:24.997" v="4804" actId="22"/>
          <ac:picMkLst>
            <pc:docMk/>
            <pc:sldMk cId="3100250386" sldId="284"/>
            <ac:picMk id="9" creationId="{C9F42052-60A1-A55F-8C71-253A686E5AA0}"/>
          </ac:picMkLst>
        </pc:picChg>
      </pc:sldChg>
      <pc:sldChg chg="addSp delSp modSp add mod">
        <pc:chgData name="Dan Williams" userId="f29b3c51-bd33-47dd-a3d1-9cc44d628716" providerId="ADAL" clId="{3FBEA603-2B2D-4C5A-847C-F4C7A4E1F9C7}" dt="2026-10-22T11:07:00.212" v="4818" actId="20577"/>
        <pc:sldMkLst>
          <pc:docMk/>
          <pc:sldMk cId="592053491" sldId="285"/>
        </pc:sldMkLst>
        <pc:spChg chg="mod">
          <ac:chgData name="Dan Williams" userId="f29b3c51-bd33-47dd-a3d1-9cc44d628716" providerId="ADAL" clId="{3FBEA603-2B2D-4C5A-847C-F4C7A4E1F9C7}" dt="2026-10-22T08:59:47.850" v="4806" actId="14826"/>
          <ac:spMkLst>
            <pc:docMk/>
            <pc:sldMk cId="592053491" sldId="285"/>
            <ac:spMk id="2" creationId="{9D375104-739A-02D4-673C-5C34CFB9BF67}"/>
          </ac:spMkLst>
        </pc:spChg>
        <pc:spChg chg="mod">
          <ac:chgData name="Dan Williams" userId="f29b3c51-bd33-47dd-a3d1-9cc44d628716" providerId="ADAL" clId="{3FBEA603-2B2D-4C5A-847C-F4C7A4E1F9C7}" dt="2026-10-22T11:07:00.212" v="4818" actId="20577"/>
          <ac:spMkLst>
            <pc:docMk/>
            <pc:sldMk cId="592053491" sldId="285"/>
            <ac:spMk id="12" creationId="{5F2BAC8D-E950-8782-0FD3-419FBD3337EC}"/>
          </ac:spMkLst>
        </pc:spChg>
        <pc:spChg chg="mod">
          <ac:chgData name="Dan Williams" userId="f29b3c51-bd33-47dd-a3d1-9cc44d628716" providerId="ADAL" clId="{3FBEA603-2B2D-4C5A-847C-F4C7A4E1F9C7}" dt="2026-10-22T08:31:07.226" v="4691"/>
          <ac:spMkLst>
            <pc:docMk/>
            <pc:sldMk cId="592053491" sldId="285"/>
            <ac:spMk id="13" creationId="{E96DD205-DC0D-634A-F64C-CC582906D7DD}"/>
          </ac:spMkLst>
        </pc:spChg>
        <pc:spChg chg="mod">
          <ac:chgData name="Dan Williams" userId="f29b3c51-bd33-47dd-a3d1-9cc44d628716" providerId="ADAL" clId="{3FBEA603-2B2D-4C5A-847C-F4C7A4E1F9C7}" dt="2026-10-22T08:31:33.544" v="4701" actId="6549"/>
          <ac:spMkLst>
            <pc:docMk/>
            <pc:sldMk cId="592053491" sldId="285"/>
            <ac:spMk id="16" creationId="{CB341A86-15DE-4440-7D77-478F9F4C074C}"/>
          </ac:spMkLst>
        </pc:spChg>
        <pc:spChg chg="mod">
          <ac:chgData name="Dan Williams" userId="f29b3c51-bd33-47dd-a3d1-9cc44d628716" providerId="ADAL" clId="{3FBEA603-2B2D-4C5A-847C-F4C7A4E1F9C7}" dt="2026-10-22T08:32:04.663" v="4703"/>
          <ac:spMkLst>
            <pc:docMk/>
            <pc:sldMk cId="592053491" sldId="285"/>
            <ac:spMk id="17" creationId="{EACA4964-49CE-DC22-3EBD-A966B1D90CA5}"/>
          </ac:spMkLst>
        </pc:spChg>
        <pc:spChg chg="mod">
          <ac:chgData name="Dan Williams" userId="f29b3c51-bd33-47dd-a3d1-9cc44d628716" providerId="ADAL" clId="{3FBEA603-2B2D-4C5A-847C-F4C7A4E1F9C7}" dt="2026-10-22T08:31:12.486" v="4693"/>
          <ac:spMkLst>
            <pc:docMk/>
            <pc:sldMk cId="592053491" sldId="285"/>
            <ac:spMk id="18" creationId="{9838A93D-1F5D-7756-43AC-B3C6B1494C74}"/>
          </ac:spMkLst>
        </pc:spChg>
        <pc:spChg chg="mod">
          <ac:chgData name="Dan Williams" userId="f29b3c51-bd33-47dd-a3d1-9cc44d628716" providerId="ADAL" clId="{3FBEA603-2B2D-4C5A-847C-F4C7A4E1F9C7}" dt="2026-10-22T08:32:04.741" v="4704"/>
          <ac:spMkLst>
            <pc:docMk/>
            <pc:sldMk cId="592053491" sldId="285"/>
            <ac:spMk id="19" creationId="{32CC0B5E-1A57-EE13-09CC-BA186E8E3D3C}"/>
          </ac:spMkLst>
        </pc:spChg>
        <pc:spChg chg="mod">
          <ac:chgData name="Dan Williams" userId="f29b3c51-bd33-47dd-a3d1-9cc44d628716" providerId="ADAL" clId="{3FBEA603-2B2D-4C5A-847C-F4C7A4E1F9C7}" dt="2026-10-22T08:31:13.113" v="4695" actId="20577"/>
          <ac:spMkLst>
            <pc:docMk/>
            <pc:sldMk cId="592053491" sldId="285"/>
            <ac:spMk id="20" creationId="{4323A59F-8950-CF95-124D-FEF63770C811}"/>
          </ac:spMkLst>
        </pc:spChg>
        <pc:spChg chg="mod">
          <ac:chgData name="Dan Williams" userId="f29b3c51-bd33-47dd-a3d1-9cc44d628716" providerId="ADAL" clId="{3FBEA603-2B2D-4C5A-847C-F4C7A4E1F9C7}" dt="2026-10-22T09:45:25.071" v="4814" actId="20577"/>
          <ac:spMkLst>
            <pc:docMk/>
            <pc:sldMk cId="592053491" sldId="285"/>
            <ac:spMk id="24" creationId="{2B593A18-2812-7933-30DE-CBF480406BE1}"/>
          </ac:spMkLst>
        </pc:spChg>
        <pc:grpChg chg="mod">
          <ac:chgData name="Dan Williams" userId="f29b3c51-bd33-47dd-a3d1-9cc44d628716" providerId="ADAL" clId="{3FBEA603-2B2D-4C5A-847C-F4C7A4E1F9C7}" dt="2026-10-22T08:32:04.663" v="4703"/>
          <ac:grpSpMkLst>
            <pc:docMk/>
            <pc:sldMk cId="592053491" sldId="285"/>
            <ac:grpSpMk id="45" creationId="{D7DB5F80-C0DE-6F8B-849A-9834B3D1E6CD}"/>
          </ac:grpSpMkLst>
        </pc:grpChg>
        <pc:grpChg chg="mod">
          <ac:chgData name="Dan Williams" userId="f29b3c51-bd33-47dd-a3d1-9cc44d628716" providerId="ADAL" clId="{3FBEA603-2B2D-4C5A-847C-F4C7A4E1F9C7}" dt="2026-10-22T08:31:12.486" v="4693"/>
          <ac:grpSpMkLst>
            <pc:docMk/>
            <pc:sldMk cId="592053491" sldId="285"/>
            <ac:grpSpMk id="46" creationId="{1BBED5A8-8B81-FB32-77F8-8773BCA182E2}"/>
          </ac:grpSpMkLst>
        </pc:grpChg>
        <pc:picChg chg="del">
          <ac:chgData name="Dan Williams" userId="f29b3c51-bd33-47dd-a3d1-9cc44d628716" providerId="ADAL" clId="{3FBEA603-2B2D-4C5A-847C-F4C7A4E1F9C7}" dt="2026-10-22T08:51:14.548" v="4795" actId="478"/>
          <ac:picMkLst>
            <pc:docMk/>
            <pc:sldMk cId="592053491" sldId="285"/>
            <ac:picMk id="6" creationId="{0EA75BE8-08AD-BA80-31F6-87A5E93F1741}"/>
          </ac:picMkLst>
        </pc:picChg>
        <pc:picChg chg="add">
          <ac:chgData name="Dan Williams" userId="f29b3c51-bd33-47dd-a3d1-9cc44d628716" providerId="ADAL" clId="{3FBEA603-2B2D-4C5A-847C-F4C7A4E1F9C7}" dt="2026-10-22T08:51:15.904" v="4796" actId="22"/>
          <ac:picMkLst>
            <pc:docMk/>
            <pc:sldMk cId="592053491" sldId="285"/>
            <ac:picMk id="9" creationId="{E3C4B189-EDCE-3C5B-E163-FE0CCC8732C0}"/>
          </ac:picMkLst>
        </pc:picChg>
      </pc:sldChg>
      <pc:sldChg chg="addSp delSp modSp add mod">
        <pc:chgData name="Dan Williams" userId="f29b3c51-bd33-47dd-a3d1-9cc44d628716" providerId="ADAL" clId="{3FBEA603-2B2D-4C5A-847C-F4C7A4E1F9C7}" dt="2026-10-22T11:07:07.413" v="4819"/>
        <pc:sldMkLst>
          <pc:docMk/>
          <pc:sldMk cId="284785893" sldId="286"/>
        </pc:sldMkLst>
        <pc:spChg chg="mod">
          <ac:chgData name="Dan Williams" userId="f29b3c51-bd33-47dd-a3d1-9cc44d628716" providerId="ADAL" clId="{3FBEA603-2B2D-4C5A-847C-F4C7A4E1F9C7}" dt="2026-10-22T08:59:54.025" v="4807" actId="14826"/>
          <ac:spMkLst>
            <pc:docMk/>
            <pc:sldMk cId="284785893" sldId="286"/>
            <ac:spMk id="2" creationId="{D54D2A34-81E1-1E71-5B51-E3F16A7DCBF9}"/>
          </ac:spMkLst>
        </pc:spChg>
        <pc:spChg chg="mod">
          <ac:chgData name="Dan Williams" userId="f29b3c51-bd33-47dd-a3d1-9cc44d628716" providerId="ADAL" clId="{3FBEA603-2B2D-4C5A-847C-F4C7A4E1F9C7}" dt="2026-10-22T11:07:07.413" v="4819"/>
          <ac:spMkLst>
            <pc:docMk/>
            <pc:sldMk cId="284785893" sldId="286"/>
            <ac:spMk id="12" creationId="{A13DF04B-4F1E-6D64-9DA5-BBEA242F8E5F}"/>
          </ac:spMkLst>
        </pc:spChg>
        <pc:spChg chg="mod">
          <ac:chgData name="Dan Williams" userId="f29b3c51-bd33-47dd-a3d1-9cc44d628716" providerId="ADAL" clId="{3FBEA603-2B2D-4C5A-847C-F4C7A4E1F9C7}" dt="2026-10-22T08:33:51.203" v="4711"/>
          <ac:spMkLst>
            <pc:docMk/>
            <pc:sldMk cId="284785893" sldId="286"/>
            <ac:spMk id="13" creationId="{8B500D6C-950B-3FBC-8FC6-913C40722D77}"/>
          </ac:spMkLst>
        </pc:spChg>
        <pc:spChg chg="mod">
          <ac:chgData name="Dan Williams" userId="f29b3c51-bd33-47dd-a3d1-9cc44d628716" providerId="ADAL" clId="{3FBEA603-2B2D-4C5A-847C-F4C7A4E1F9C7}" dt="2026-10-22T08:34:05.387" v="4718"/>
          <ac:spMkLst>
            <pc:docMk/>
            <pc:sldMk cId="284785893" sldId="286"/>
            <ac:spMk id="16" creationId="{B26CB9FE-CBB5-7B6C-4E3D-C546ADFB0CA4}"/>
          </ac:spMkLst>
        </pc:spChg>
        <pc:spChg chg="mod">
          <ac:chgData name="Dan Williams" userId="f29b3c51-bd33-47dd-a3d1-9cc44d628716" providerId="ADAL" clId="{3FBEA603-2B2D-4C5A-847C-F4C7A4E1F9C7}" dt="2026-10-22T08:34:12.251" v="4720"/>
          <ac:spMkLst>
            <pc:docMk/>
            <pc:sldMk cId="284785893" sldId="286"/>
            <ac:spMk id="17" creationId="{B26BEA45-854B-2A7A-5B52-00A006CFFC11}"/>
          </ac:spMkLst>
        </pc:spChg>
        <pc:spChg chg="mod">
          <ac:chgData name="Dan Williams" userId="f29b3c51-bd33-47dd-a3d1-9cc44d628716" providerId="ADAL" clId="{3FBEA603-2B2D-4C5A-847C-F4C7A4E1F9C7}" dt="2026-10-22T08:33:58.782" v="4713"/>
          <ac:spMkLst>
            <pc:docMk/>
            <pc:sldMk cId="284785893" sldId="286"/>
            <ac:spMk id="18" creationId="{6FC796A3-A996-64A3-D8AA-6CC96B9C6897}"/>
          </ac:spMkLst>
        </pc:spChg>
        <pc:spChg chg="mod">
          <ac:chgData name="Dan Williams" userId="f29b3c51-bd33-47dd-a3d1-9cc44d628716" providerId="ADAL" clId="{3FBEA603-2B2D-4C5A-847C-F4C7A4E1F9C7}" dt="2026-10-22T08:34:12.333" v="4721"/>
          <ac:spMkLst>
            <pc:docMk/>
            <pc:sldMk cId="284785893" sldId="286"/>
            <ac:spMk id="19" creationId="{3D819857-DD3F-5E72-8B22-6D9C5773D81D}"/>
          </ac:spMkLst>
        </pc:spChg>
        <pc:spChg chg="mod">
          <ac:chgData name="Dan Williams" userId="f29b3c51-bd33-47dd-a3d1-9cc44d628716" providerId="ADAL" clId="{3FBEA603-2B2D-4C5A-847C-F4C7A4E1F9C7}" dt="2026-10-22T08:33:59.647" v="4715" actId="20577"/>
          <ac:spMkLst>
            <pc:docMk/>
            <pc:sldMk cId="284785893" sldId="286"/>
            <ac:spMk id="20" creationId="{C38100C6-A491-7A2E-7D7F-FEF98C7EC609}"/>
          </ac:spMkLst>
        </pc:spChg>
        <pc:spChg chg="mod">
          <ac:chgData name="Dan Williams" userId="f29b3c51-bd33-47dd-a3d1-9cc44d628716" providerId="ADAL" clId="{3FBEA603-2B2D-4C5A-847C-F4C7A4E1F9C7}" dt="2026-10-22T08:34:23.784" v="4726"/>
          <ac:spMkLst>
            <pc:docMk/>
            <pc:sldMk cId="284785893" sldId="286"/>
            <ac:spMk id="22" creationId="{57E22333-966A-ABD5-8076-0F349FC4C153}"/>
          </ac:spMkLst>
        </pc:spChg>
        <pc:spChg chg="mod">
          <ac:chgData name="Dan Williams" userId="f29b3c51-bd33-47dd-a3d1-9cc44d628716" providerId="ADAL" clId="{3FBEA603-2B2D-4C5A-847C-F4C7A4E1F9C7}" dt="2026-10-22T08:34:18.068" v="4723" actId="20577"/>
          <ac:spMkLst>
            <pc:docMk/>
            <pc:sldMk cId="284785893" sldId="286"/>
            <ac:spMk id="24" creationId="{9FFE6450-E6C4-D5CE-118E-434B8D599B2C}"/>
          </ac:spMkLst>
        </pc:spChg>
        <pc:grpChg chg="mod">
          <ac:chgData name="Dan Williams" userId="f29b3c51-bd33-47dd-a3d1-9cc44d628716" providerId="ADAL" clId="{3FBEA603-2B2D-4C5A-847C-F4C7A4E1F9C7}" dt="2026-10-22T08:34:12.251" v="4720"/>
          <ac:grpSpMkLst>
            <pc:docMk/>
            <pc:sldMk cId="284785893" sldId="286"/>
            <ac:grpSpMk id="45" creationId="{E8DCB498-3866-71F1-2C9E-58CA05BFE533}"/>
          </ac:grpSpMkLst>
        </pc:grpChg>
        <pc:grpChg chg="mod">
          <ac:chgData name="Dan Williams" userId="f29b3c51-bd33-47dd-a3d1-9cc44d628716" providerId="ADAL" clId="{3FBEA603-2B2D-4C5A-847C-F4C7A4E1F9C7}" dt="2026-10-22T08:33:58.782" v="4713"/>
          <ac:grpSpMkLst>
            <pc:docMk/>
            <pc:sldMk cId="284785893" sldId="286"/>
            <ac:grpSpMk id="46" creationId="{DBB91241-F77B-BF45-9E57-474515336540}"/>
          </ac:grpSpMkLst>
        </pc:grpChg>
        <pc:picChg chg="del">
          <ac:chgData name="Dan Williams" userId="f29b3c51-bd33-47dd-a3d1-9cc44d628716" providerId="ADAL" clId="{3FBEA603-2B2D-4C5A-847C-F4C7A4E1F9C7}" dt="2026-10-22T08:51:18.433" v="4797" actId="478"/>
          <ac:picMkLst>
            <pc:docMk/>
            <pc:sldMk cId="284785893" sldId="286"/>
            <ac:picMk id="6" creationId="{F1763B27-C621-FE15-363D-383D3BDEA88A}"/>
          </ac:picMkLst>
        </pc:picChg>
        <pc:picChg chg="add">
          <ac:chgData name="Dan Williams" userId="f29b3c51-bd33-47dd-a3d1-9cc44d628716" providerId="ADAL" clId="{3FBEA603-2B2D-4C5A-847C-F4C7A4E1F9C7}" dt="2026-10-22T08:51:18.532" v="4798" actId="22"/>
          <ac:picMkLst>
            <pc:docMk/>
            <pc:sldMk cId="284785893" sldId="286"/>
            <ac:picMk id="9" creationId="{CFBF33E4-072C-4942-7E73-7615A8E8C912}"/>
          </ac:picMkLst>
        </pc:picChg>
      </pc:sldChg>
      <pc:sldChg chg="addSp delSp modSp add mod">
        <pc:chgData name="Dan Williams" userId="f29b3c51-bd33-47dd-a3d1-9cc44d628716" providerId="ADAL" clId="{3FBEA603-2B2D-4C5A-847C-F4C7A4E1F9C7}" dt="2026-10-22T11:07:10.719" v="4820"/>
        <pc:sldMkLst>
          <pc:docMk/>
          <pc:sldMk cId="3818100042" sldId="287"/>
        </pc:sldMkLst>
        <pc:spChg chg="mod">
          <ac:chgData name="Dan Williams" userId="f29b3c51-bd33-47dd-a3d1-9cc44d628716" providerId="ADAL" clId="{3FBEA603-2B2D-4C5A-847C-F4C7A4E1F9C7}" dt="2026-10-22T09:00:00.978" v="4808" actId="14826"/>
          <ac:spMkLst>
            <pc:docMk/>
            <pc:sldMk cId="3818100042" sldId="287"/>
            <ac:spMk id="2" creationId="{AE43D146-6FC4-C0A7-650B-3BFD73C1BE1B}"/>
          </ac:spMkLst>
        </pc:spChg>
        <pc:spChg chg="mod">
          <ac:chgData name="Dan Williams" userId="f29b3c51-bd33-47dd-a3d1-9cc44d628716" providerId="ADAL" clId="{3FBEA603-2B2D-4C5A-847C-F4C7A4E1F9C7}" dt="2026-10-22T11:07:10.719" v="4820"/>
          <ac:spMkLst>
            <pc:docMk/>
            <pc:sldMk cId="3818100042" sldId="287"/>
            <ac:spMk id="12" creationId="{EE8CC4EA-8A4B-C1DE-E857-6F0220F715F5}"/>
          </ac:spMkLst>
        </pc:spChg>
        <pc:spChg chg="mod">
          <ac:chgData name="Dan Williams" userId="f29b3c51-bd33-47dd-a3d1-9cc44d628716" providerId="ADAL" clId="{3FBEA603-2B2D-4C5A-847C-F4C7A4E1F9C7}" dt="2026-10-22T08:35:13.264" v="4731"/>
          <ac:spMkLst>
            <pc:docMk/>
            <pc:sldMk cId="3818100042" sldId="287"/>
            <ac:spMk id="13" creationId="{21E83FED-7B9F-2A85-8E8F-C55B1320AFA6}"/>
          </ac:spMkLst>
        </pc:spChg>
        <pc:spChg chg="mod">
          <ac:chgData name="Dan Williams" userId="f29b3c51-bd33-47dd-a3d1-9cc44d628716" providerId="ADAL" clId="{3FBEA603-2B2D-4C5A-847C-F4C7A4E1F9C7}" dt="2026-10-22T08:35:23.409" v="4738"/>
          <ac:spMkLst>
            <pc:docMk/>
            <pc:sldMk cId="3818100042" sldId="287"/>
            <ac:spMk id="16" creationId="{34849632-755E-7E97-552D-0DD0615D5A40}"/>
          </ac:spMkLst>
        </pc:spChg>
        <pc:spChg chg="mod">
          <ac:chgData name="Dan Williams" userId="f29b3c51-bd33-47dd-a3d1-9cc44d628716" providerId="ADAL" clId="{3FBEA603-2B2D-4C5A-847C-F4C7A4E1F9C7}" dt="2026-10-22T08:35:28.795" v="4740"/>
          <ac:spMkLst>
            <pc:docMk/>
            <pc:sldMk cId="3818100042" sldId="287"/>
            <ac:spMk id="17" creationId="{9039612B-723B-47A7-2B19-C3E6D984DE94}"/>
          </ac:spMkLst>
        </pc:spChg>
        <pc:spChg chg="mod">
          <ac:chgData name="Dan Williams" userId="f29b3c51-bd33-47dd-a3d1-9cc44d628716" providerId="ADAL" clId="{3FBEA603-2B2D-4C5A-847C-F4C7A4E1F9C7}" dt="2026-10-22T08:35:16.997" v="4733"/>
          <ac:spMkLst>
            <pc:docMk/>
            <pc:sldMk cId="3818100042" sldId="287"/>
            <ac:spMk id="18" creationId="{156D3D2B-3AD5-C405-C0B4-3EE6A6C9DEF0}"/>
          </ac:spMkLst>
        </pc:spChg>
        <pc:spChg chg="mod">
          <ac:chgData name="Dan Williams" userId="f29b3c51-bd33-47dd-a3d1-9cc44d628716" providerId="ADAL" clId="{3FBEA603-2B2D-4C5A-847C-F4C7A4E1F9C7}" dt="2026-10-22T08:35:28.862" v="4741"/>
          <ac:spMkLst>
            <pc:docMk/>
            <pc:sldMk cId="3818100042" sldId="287"/>
            <ac:spMk id="19" creationId="{961FD4B5-5004-3590-EE33-F9688368722D}"/>
          </ac:spMkLst>
        </pc:spChg>
        <pc:spChg chg="mod">
          <ac:chgData name="Dan Williams" userId="f29b3c51-bd33-47dd-a3d1-9cc44d628716" providerId="ADAL" clId="{3FBEA603-2B2D-4C5A-847C-F4C7A4E1F9C7}" dt="2026-10-22T08:35:17.634" v="4735" actId="20577"/>
          <ac:spMkLst>
            <pc:docMk/>
            <pc:sldMk cId="3818100042" sldId="287"/>
            <ac:spMk id="20" creationId="{F0C1188D-7115-D3C4-E9D7-1D7A71B91646}"/>
          </ac:spMkLst>
        </pc:spChg>
        <pc:spChg chg="mod">
          <ac:chgData name="Dan Williams" userId="f29b3c51-bd33-47dd-a3d1-9cc44d628716" providerId="ADAL" clId="{3FBEA603-2B2D-4C5A-847C-F4C7A4E1F9C7}" dt="2026-10-22T08:35:42.431" v="4751"/>
          <ac:spMkLst>
            <pc:docMk/>
            <pc:sldMk cId="3818100042" sldId="287"/>
            <ac:spMk id="22" creationId="{238007AB-D287-3B10-E10A-97D1464BD287}"/>
          </ac:spMkLst>
        </pc:spChg>
        <pc:spChg chg="mod">
          <ac:chgData name="Dan Williams" userId="f29b3c51-bd33-47dd-a3d1-9cc44d628716" providerId="ADAL" clId="{3FBEA603-2B2D-4C5A-847C-F4C7A4E1F9C7}" dt="2026-10-22T08:35:33.766" v="4745" actId="20577"/>
          <ac:spMkLst>
            <pc:docMk/>
            <pc:sldMk cId="3818100042" sldId="287"/>
            <ac:spMk id="24" creationId="{93A73F35-5F02-F716-2961-029B0486F3A0}"/>
          </ac:spMkLst>
        </pc:spChg>
        <pc:grpChg chg="mod">
          <ac:chgData name="Dan Williams" userId="f29b3c51-bd33-47dd-a3d1-9cc44d628716" providerId="ADAL" clId="{3FBEA603-2B2D-4C5A-847C-F4C7A4E1F9C7}" dt="2026-10-22T08:35:28.795" v="4740"/>
          <ac:grpSpMkLst>
            <pc:docMk/>
            <pc:sldMk cId="3818100042" sldId="287"/>
            <ac:grpSpMk id="45" creationId="{1E9F3B64-BDEE-CA67-F2F4-5E8505601B1B}"/>
          </ac:grpSpMkLst>
        </pc:grpChg>
        <pc:grpChg chg="mod">
          <ac:chgData name="Dan Williams" userId="f29b3c51-bd33-47dd-a3d1-9cc44d628716" providerId="ADAL" clId="{3FBEA603-2B2D-4C5A-847C-F4C7A4E1F9C7}" dt="2026-10-22T08:35:16.997" v="4733"/>
          <ac:grpSpMkLst>
            <pc:docMk/>
            <pc:sldMk cId="3818100042" sldId="287"/>
            <ac:grpSpMk id="46" creationId="{34F1648B-1F43-59BF-7748-FF4431EAA270}"/>
          </ac:grpSpMkLst>
        </pc:grpChg>
        <pc:picChg chg="del">
          <ac:chgData name="Dan Williams" userId="f29b3c51-bd33-47dd-a3d1-9cc44d628716" providerId="ADAL" clId="{3FBEA603-2B2D-4C5A-847C-F4C7A4E1F9C7}" dt="2026-10-22T08:51:20.496" v="4799" actId="478"/>
          <ac:picMkLst>
            <pc:docMk/>
            <pc:sldMk cId="3818100042" sldId="287"/>
            <ac:picMk id="6" creationId="{30523ACB-254F-8EAA-655F-A221090B3B77}"/>
          </ac:picMkLst>
        </pc:picChg>
        <pc:picChg chg="add">
          <ac:chgData name="Dan Williams" userId="f29b3c51-bd33-47dd-a3d1-9cc44d628716" providerId="ADAL" clId="{3FBEA603-2B2D-4C5A-847C-F4C7A4E1F9C7}" dt="2026-10-22T08:51:20.645" v="4800" actId="22"/>
          <ac:picMkLst>
            <pc:docMk/>
            <pc:sldMk cId="3818100042" sldId="287"/>
            <ac:picMk id="9" creationId="{6851BA3C-CCF4-E055-348C-5167297A54CF}"/>
          </ac:picMkLst>
        </pc:picChg>
        <pc:picChg chg="add del">
          <ac:chgData name="Dan Williams" userId="f29b3c51-bd33-47dd-a3d1-9cc44d628716" providerId="ADAL" clId="{3FBEA603-2B2D-4C5A-847C-F4C7A4E1F9C7}" dt="2026-10-22T08:35:46.459" v="4752" actId="478"/>
          <ac:picMkLst>
            <pc:docMk/>
            <pc:sldMk cId="3818100042" sldId="287"/>
            <ac:picMk id="9" creationId="{D0BD6DEA-CD81-D094-7EF7-81789293D5DE}"/>
          </ac:picMkLst>
        </pc:picChg>
      </pc:sldChg>
      <pc:sldChg chg="addSp delSp modSp add mod">
        <pc:chgData name="Dan Williams" userId="f29b3c51-bd33-47dd-a3d1-9cc44d628716" providerId="ADAL" clId="{3FBEA603-2B2D-4C5A-847C-F4C7A4E1F9C7}" dt="2026-10-22T11:07:45.851" v="4823"/>
        <pc:sldMkLst>
          <pc:docMk/>
          <pc:sldMk cId="2855323669" sldId="288"/>
        </pc:sldMkLst>
        <pc:spChg chg="mod">
          <ac:chgData name="Dan Williams" userId="f29b3c51-bd33-47dd-a3d1-9cc44d628716" providerId="ADAL" clId="{3FBEA603-2B2D-4C5A-847C-F4C7A4E1F9C7}" dt="2026-10-22T09:00:09.394" v="4809" actId="14826"/>
          <ac:spMkLst>
            <pc:docMk/>
            <pc:sldMk cId="2855323669" sldId="288"/>
            <ac:spMk id="2" creationId="{5E6DA248-7F15-2814-F199-A7C60BC09592}"/>
          </ac:spMkLst>
        </pc:spChg>
        <pc:spChg chg="mod">
          <ac:chgData name="Dan Williams" userId="f29b3c51-bd33-47dd-a3d1-9cc44d628716" providerId="ADAL" clId="{3FBEA603-2B2D-4C5A-847C-F4C7A4E1F9C7}" dt="2026-10-22T11:07:45.851" v="4823"/>
          <ac:spMkLst>
            <pc:docMk/>
            <pc:sldMk cId="2855323669" sldId="288"/>
            <ac:spMk id="12" creationId="{922AB89E-69D9-77D3-026D-CF754F9CE200}"/>
          </ac:spMkLst>
        </pc:spChg>
        <pc:spChg chg="mod">
          <ac:chgData name="Dan Williams" userId="f29b3c51-bd33-47dd-a3d1-9cc44d628716" providerId="ADAL" clId="{3FBEA603-2B2D-4C5A-847C-F4C7A4E1F9C7}" dt="2026-10-22T08:37:12.708" v="4767"/>
          <ac:spMkLst>
            <pc:docMk/>
            <pc:sldMk cId="2855323669" sldId="288"/>
            <ac:spMk id="13" creationId="{FD4159C9-9E04-8A60-01F7-99AE57468A6A}"/>
          </ac:spMkLst>
        </pc:spChg>
        <pc:spChg chg="mod">
          <ac:chgData name="Dan Williams" userId="f29b3c51-bd33-47dd-a3d1-9cc44d628716" providerId="ADAL" clId="{3FBEA603-2B2D-4C5A-847C-F4C7A4E1F9C7}" dt="2026-10-22T08:37:18.122" v="4770"/>
          <ac:spMkLst>
            <pc:docMk/>
            <pc:sldMk cId="2855323669" sldId="288"/>
            <ac:spMk id="16" creationId="{EF06F85E-9546-3538-5E4F-4CA6AAA56DE7}"/>
          </ac:spMkLst>
        </pc:spChg>
        <pc:spChg chg="mod">
          <ac:chgData name="Dan Williams" userId="f29b3c51-bd33-47dd-a3d1-9cc44d628716" providerId="ADAL" clId="{3FBEA603-2B2D-4C5A-847C-F4C7A4E1F9C7}" dt="2026-10-22T08:37:23.439" v="4772"/>
          <ac:spMkLst>
            <pc:docMk/>
            <pc:sldMk cId="2855323669" sldId="288"/>
            <ac:spMk id="17" creationId="{B546699F-F9C0-3B5B-A1D4-A79BDED73BFC}"/>
          </ac:spMkLst>
        </pc:spChg>
        <pc:spChg chg="mod">
          <ac:chgData name="Dan Williams" userId="f29b3c51-bd33-47dd-a3d1-9cc44d628716" providerId="ADAL" clId="{3FBEA603-2B2D-4C5A-847C-F4C7A4E1F9C7}" dt="2026-10-22T08:37:06.666" v="4762"/>
          <ac:spMkLst>
            <pc:docMk/>
            <pc:sldMk cId="2855323669" sldId="288"/>
            <ac:spMk id="18" creationId="{4C4C624C-878A-AB43-E775-1D1AE4221F70}"/>
          </ac:spMkLst>
        </pc:spChg>
        <pc:spChg chg="mod">
          <ac:chgData name="Dan Williams" userId="f29b3c51-bd33-47dd-a3d1-9cc44d628716" providerId="ADAL" clId="{3FBEA603-2B2D-4C5A-847C-F4C7A4E1F9C7}" dt="2026-10-22T08:37:23.508" v="4773"/>
          <ac:spMkLst>
            <pc:docMk/>
            <pc:sldMk cId="2855323669" sldId="288"/>
            <ac:spMk id="19" creationId="{B117B7E4-8787-C5F3-D76A-03FBCC1FD6AA}"/>
          </ac:spMkLst>
        </pc:spChg>
        <pc:spChg chg="mod">
          <ac:chgData name="Dan Williams" userId="f29b3c51-bd33-47dd-a3d1-9cc44d628716" providerId="ADAL" clId="{3FBEA603-2B2D-4C5A-847C-F4C7A4E1F9C7}" dt="2026-10-22T08:37:07.394" v="4764" actId="20577"/>
          <ac:spMkLst>
            <pc:docMk/>
            <pc:sldMk cId="2855323669" sldId="288"/>
            <ac:spMk id="20" creationId="{ECAB1933-CE69-01FF-C654-A1B4C5552973}"/>
          </ac:spMkLst>
        </pc:spChg>
        <pc:grpChg chg="mod">
          <ac:chgData name="Dan Williams" userId="f29b3c51-bd33-47dd-a3d1-9cc44d628716" providerId="ADAL" clId="{3FBEA603-2B2D-4C5A-847C-F4C7A4E1F9C7}" dt="2026-10-22T08:37:23.439" v="4772"/>
          <ac:grpSpMkLst>
            <pc:docMk/>
            <pc:sldMk cId="2855323669" sldId="288"/>
            <ac:grpSpMk id="45" creationId="{E0B3CEFF-45B5-C5C8-5F62-168CBEE7CEBD}"/>
          </ac:grpSpMkLst>
        </pc:grpChg>
        <pc:grpChg chg="mod">
          <ac:chgData name="Dan Williams" userId="f29b3c51-bd33-47dd-a3d1-9cc44d628716" providerId="ADAL" clId="{3FBEA603-2B2D-4C5A-847C-F4C7A4E1F9C7}" dt="2026-10-22T08:37:06.666" v="4762"/>
          <ac:grpSpMkLst>
            <pc:docMk/>
            <pc:sldMk cId="2855323669" sldId="288"/>
            <ac:grpSpMk id="46" creationId="{9D8BDA09-3471-3DE7-C4BB-0216B6D8F4D8}"/>
          </ac:grpSpMkLst>
        </pc:grpChg>
        <pc:picChg chg="del">
          <ac:chgData name="Dan Williams" userId="f29b3c51-bd33-47dd-a3d1-9cc44d628716" providerId="ADAL" clId="{3FBEA603-2B2D-4C5A-847C-F4C7A4E1F9C7}" dt="2026-10-22T08:51:22.576" v="4801" actId="478"/>
          <ac:picMkLst>
            <pc:docMk/>
            <pc:sldMk cId="2855323669" sldId="288"/>
            <ac:picMk id="6" creationId="{074A651D-D90B-CD3B-F710-2D2D243B72B0}"/>
          </ac:picMkLst>
        </pc:picChg>
        <pc:picChg chg="add">
          <ac:chgData name="Dan Williams" userId="f29b3c51-bd33-47dd-a3d1-9cc44d628716" providerId="ADAL" clId="{3FBEA603-2B2D-4C5A-847C-F4C7A4E1F9C7}" dt="2026-10-22T08:51:22.727" v="4802" actId="22"/>
          <ac:picMkLst>
            <pc:docMk/>
            <pc:sldMk cId="2855323669" sldId="288"/>
            <ac:picMk id="9" creationId="{FD9DFA9A-CCB4-CB36-95C3-7F6875D338A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15261-3929-4456-B261-5415F6C3E92F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746D-370A-473F-AF57-F2DA7184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1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1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8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3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3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0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4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1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6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63D18-808A-411B-9243-AB39263B3F24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9CFD-953C-DB5B-DD5B-FB688EFFB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4C57B6-AE9A-AB25-9FDA-71E21FB86B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F4961-8652-57C2-BEC6-8C37819F8C56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74A0A-AC3B-68E6-F8D9-98E542146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6E77D5-46A5-34B4-6220-3FB23A8249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Western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F5928B-3F53-285B-A4B1-9545E07869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E4B8C0D-C962-4D46-8FD6-2AC519596A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George Town  •  Ocho Rios  •  Nassau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E2787F-2897-1915-D008-8B48EA06A5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B459B-F78E-6D4A-A0AD-5A2AA5C2AC54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Resilient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2870BC-544F-1369-92CD-6F18978CBC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699624-E170-69D1-282F-9DBAB155E4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DEC74-4CBB-043A-A72F-4B6EE551589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£1649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D2CFBC-BC0B-0D46-A3B1-50C31435D9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731537-357D-E899-3153-6F533F3BEE3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26525-2365-7CB1-E750-6FE723A67574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CA896C3-0122-957B-B63B-82A57BCD9764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612CFC-E27E-B03C-E9A1-97BDD2A8B2A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272E87-D4E4-C158-31C2-D2927BFCEF50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6 February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96608B-EF03-39E5-B9A5-342F4F184A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B5CC7D3-C225-2FD7-F400-3EDCDDDDB4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DC4F8B91-D1E4-EB0F-82C8-52B5BC0734FE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907C8D-F106-3160-1988-3D7BD5577B1B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193481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4928F-4EA9-1036-8E34-BAB34F4DC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5715A-912D-7E32-37A6-AA95CDB139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63BDA85-B44D-E6A7-569F-3F097819551C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BAC8D-E950-8782-0FD3-419FBD3337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DD205-DC0D-634A-F64C-CC582906D7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Italy, French Riviera &amp; Spain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EC8541-3BB8-7A2A-5517-28986E216B9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B341A86-15DE-4440-7D77-478F9F4C07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153849"/>
            <a:ext cx="684000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Barcelona  •  Tuscany/Cinque Terre (La Spezia)  •  Rome (Civitavecchia)  •</a:t>
            </a:r>
            <a:b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</a:b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Ajaccio  •  Provence (Marseille)  •  Palma de Mallorca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575DC2-7EE0-2F19-9F8A-40FC3B4264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8EF03D-0A6E-1C6E-C8E9-17C7ED324A11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Resilient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00320F4-9BDD-35DF-4CDF-6E7F7D283E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848437-F111-46B9-509E-0BFD8EE5BC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593A18-2812-7933-30DE-CBF480406BE1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£1609</a:t>
            </a:r>
            <a:r>
              <a:rPr lang="en-US" sz="240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7DB5F80-C0DE-6F8B-849A-9834B3D1E6C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CA4964-49CE-DC22-3EBD-A966B1D90CA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CC0B5E-1A57-EE13-09CC-BA186E8E3D3C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Barcelona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BBED5A8-8B81-FB32-77F8-8773BCA182E2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838A93D-1F5D-7756-43AC-B3C6B1494C7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323A59F-8950-CF95-124D-FEF63770C811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3 July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375104-739A-02D4-673C-5C34CFB9BF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E293A8F8-9E18-20BD-7223-8AE7398E833C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25FF2C-510D-3A53-8186-EEA8B641E4FB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  <p:pic>
        <p:nvPicPr>
          <p:cNvPr id="9" name="Picture 37">
            <a:extLst>
              <a:ext uri="{FF2B5EF4-FFF2-40B4-BE49-F238E27FC236}">
                <a16:creationId xmlns:a16="http://schemas.microsoft.com/office/drawing/2014/main" id="{E3C4B189-EDCE-3C5B-E163-FE0CCC8732C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5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1E9B-8146-7891-D539-6721D6F5C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80F457-1FC1-11BF-84FC-81A2C1C2D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306D1F-D55A-65CC-551C-CB2E649046D1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3DF04B-4F1E-6D64-9DA5-BBEA242F8E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500D6C-950B-3FBC-8FC6-913C40722D7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The Adriatic, Albania &amp; Greece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A7530F-343A-C87E-722E-356A242EDA7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26CB9FE-CBB5-7B6C-4E3D-C546ADFB0C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Athens (Piraeus)  •  Dubrovnik  •  Kotor  •  Sarandë  •  Mykonos  •  Athens (Piraeus)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AD479E-42D3-9F9C-5228-DBF94695A5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E22333-966A-ABD5-8076-0F349FC4C153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Scarlet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BC2FA3C-AE02-82EE-BF55-8645832B56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C5725F-ED42-889B-83FE-FA7BBC1F2B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FE6450-E6C4-D5CE-118E-434B8D599B2C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£1759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DCB498-3866-71F1-2C9E-58CA05BFE53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6BEA45-854B-2A7A-5B52-00A006CFFC1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819857-DD3F-5E72-8B22-6D9C5773D81D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Athens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BB91241-F77B-BF45-9E57-474515336540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FC796A3-A996-64A3-D8AA-6CC96B9C6897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38100C6-A491-7A2E-7D7F-FEF98C7EC609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14 August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4D2A34-81E1-1E71-5B51-E3F16A7DCB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2E1CDB94-A49A-0256-575A-04BF854DBB41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6A60DC-8053-EA72-F377-CAFFE14DE9E4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  <p:pic>
        <p:nvPicPr>
          <p:cNvPr id="9" name="Picture 37">
            <a:extLst>
              <a:ext uri="{FF2B5EF4-FFF2-40B4-BE49-F238E27FC236}">
                <a16:creationId xmlns:a16="http://schemas.microsoft.com/office/drawing/2014/main" id="{CFBF33E4-072C-4942-7E73-7615A8E8C91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A1D2B-1207-90A3-2A91-83C5A87BB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00C74E-7571-5249-BBC0-E77C397346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159EA4-D6BE-6716-2603-CCD2BCC556F4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8CC4EA-8A4B-C1DE-E857-6F0220F715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E83FED-7B9F-2A85-8E8F-C55B1320AF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Greek Isles &amp; Mykonos Overnight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78805D-C3A7-6057-108B-90D047951B9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849632-755E-7E97-552D-0DD0615D5A4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Athens (Piraeus)  •  Santorini  •  Rhodes  •  Bodrum  •  Mykonos  •  Athens (Piraeus)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15927ED-D2EB-D8F3-2072-A0AE3E610B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8007AB-D287-3B10-E10A-97D1464BD287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Scarlet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A837A17-3E95-6A49-70C9-77F20618BC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87951C-E1C6-40F5-6549-DE0C382EDA4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A73F35-5F02-F716-2961-029B0486F3A0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£1769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E9F3B64-BDEE-CA67-F2F4-5E8505601B1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39612B-723B-47A7-2B19-C3E6D984DE9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1FD4B5-5004-3590-EE33-F9688368722D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Athens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4F1648B-1F43-59BF-7748-FF4431EAA270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56D3D2B-3AD5-C405-C0B4-3EE6A6C9DEF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0C1188D-7115-D3C4-E9D7-1D7A71B91646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7 August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43D146-6FC4-C0A7-650B-3BFD73C1BE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81286CCD-3D41-31F1-D140-BB94153C3E71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53C671-3A20-E181-1CC8-55D4F80309EC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  <p:pic>
        <p:nvPicPr>
          <p:cNvPr id="9" name="Picture 37">
            <a:extLst>
              <a:ext uri="{FF2B5EF4-FFF2-40B4-BE49-F238E27FC236}">
                <a16:creationId xmlns:a16="http://schemas.microsoft.com/office/drawing/2014/main" id="{6851BA3C-CCF4-E055-348C-5167297A54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00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D48E2-05CD-6B27-7309-6849033D2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AC3961-9E0C-6C58-2648-67302A10D9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BA4D17-4BFD-1D11-456E-E2F291512AE7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2AB89E-69D9-77D3-026D-CF754F9CE2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4159C9-9E04-8A60-01F7-99AE57468A6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Western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F5F1EE-E244-2AB9-49F2-9CDFCD9B81E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F06F85E-9546-3538-5E4F-4CA6AAA56D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Ocho Rios  •  George Town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34EE33-FD48-81C1-22F5-F95BADD008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EC1E4D-03AA-6737-35B1-511D787B515A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Resilient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202E1F0-690E-1920-E66F-262B843F8D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0E24D5-1805-10DA-5B18-A54016E24B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A12142-0E2A-B85D-8117-AED145B33105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£1649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0B3CEFF-45B5-C5C8-5F62-168CBEE7CEB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46699F-F9C0-3B5B-A1D4-A79BDED73BFC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17B7E4-8787-C5F3-D76A-03FBCC1FD6AA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+ 6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D8BDA09-3471-3DE7-C4BB-0216B6D8F4D8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C4C624C-878A-AB43-E775-1D1AE4221F7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AB1933-CE69-01FF-C654-A1B4C5552973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9 January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E6DA248-7F15-2814-F199-A7C60BC095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D304B6DA-88B5-EC3A-E448-87D9D5BCE42B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0C48E7-CDAE-18E2-9934-C23AEE9AF570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  <p:pic>
        <p:nvPicPr>
          <p:cNvPr id="9" name="Picture 37">
            <a:extLst>
              <a:ext uri="{FF2B5EF4-FFF2-40B4-BE49-F238E27FC236}">
                <a16:creationId xmlns:a16="http://schemas.microsoft.com/office/drawing/2014/main" id="{FD9DFA9A-CCB4-CB36-95C3-7F6875D338A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2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E55D-E2D6-3078-962E-2B92DB7C3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24C0-4B39-CDE7-59B5-F454A1C3B5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C186A1-7260-DE0A-1175-02C3A28E97CA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57598-351C-D966-553E-BE8AEF3E7C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00FE41-BE47-9D3D-AF20-FE9A3AD3A0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9AEB26-EFAA-269F-DD4E-A0C5E80259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5C7A53A-F95C-E1FE-C2F7-CAB09786D3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Philipsburg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Tortola  •  St. Croix  •  San Juan  •  Puerto Plata  •  The Beach Club at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Bimini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EDF321-69AC-F6B3-828E-E7CDFFA674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8B6238-E829-2A98-661B-CD0E9827FB9D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Brilliant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54C3329-7AB5-74D0-D8FF-62BE4265D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A20BDD-387D-242C-8185-04F04DE047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19CA37-A46E-0FFA-AAB5-D1329EAA4A50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£1979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CDCD7A-1FFA-8EA0-AF42-387480DC69D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987413-5A56-06DC-152E-A4943DF611E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75B3153-CA23-FD20-C95F-4D6D7BA3B575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+ 10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0104B0-E284-3251-15A3-DC607395B5E0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9B8180-3BFA-1469-D183-8E26820372C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E60B23-B647-2352-7F4E-42CC5F8288FB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10 January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F408EC4-95D7-C929-C896-B278F10793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72BD0D8C-F1A1-CF20-0DC3-A9E72DFC89AD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03BB8-8F41-8CE0-429A-E135607DE564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  <p:pic>
        <p:nvPicPr>
          <p:cNvPr id="9" name="Picture 37">
            <a:extLst>
              <a:ext uri="{FF2B5EF4-FFF2-40B4-BE49-F238E27FC236}">
                <a16:creationId xmlns:a16="http://schemas.microsoft.com/office/drawing/2014/main" id="{C9F42052-60A1-A55F-8C71-253A686E5AA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191" y="3631060"/>
            <a:ext cx="5150241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50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cca17e-22dc-47ba-a035-60d3073becb1" xsi:nil="true"/>
    <lcf76f155ced4ddcb4097134ff3c332f xmlns="e70f7adb-373f-49ff-b302-a96d2b2b043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772B83BA8E2468E888950BC018958" ma:contentTypeVersion="14" ma:contentTypeDescription="Create a new document." ma:contentTypeScope="" ma:versionID="cd7af7e1588a6539b2de4122ecb1d82a">
  <xsd:schema xmlns:xsd="http://www.w3.org/2001/XMLSchema" xmlns:xs="http://www.w3.org/2001/XMLSchema" xmlns:p="http://schemas.microsoft.com/office/2006/metadata/properties" xmlns:ns2="e70f7adb-373f-49ff-b302-a96d2b2b043b" xmlns:ns3="3fcca17e-22dc-47ba-a035-60d3073becb1" targetNamespace="http://schemas.microsoft.com/office/2006/metadata/properties" ma:root="true" ma:fieldsID="67e64e81ea6429fe108dc8bd36fab7dc" ns2:_="" ns3:_="">
    <xsd:import namespace="e70f7adb-373f-49ff-b302-a96d2b2b043b"/>
    <xsd:import namespace="3fcca17e-22dc-47ba-a035-60d3073becb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f7adb-373f-49ff-b302-a96d2b2b043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9722e89-ce61-476e-a893-fa2ca5ca5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ca17e-22dc-47ba-a035-60d3073becb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7902715-454b-4b8c-baae-cda83dbc21b2}" ma:internalName="TaxCatchAll" ma:showField="CatchAllData" ma:web="3fcca17e-22dc-47ba-a035-60d3073be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6EA052-7D86-4777-B5FD-9D38B0C6B6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76498B-D37C-4AE6-804C-0055E451CC62}">
  <ds:schemaRefs>
    <ds:schemaRef ds:uri="http://schemas.microsoft.com/office/2006/metadata/properties"/>
    <ds:schemaRef ds:uri="http://schemas.microsoft.com/office/infopath/2007/PartnerControls"/>
    <ds:schemaRef ds:uri="3fcca17e-22dc-47ba-a035-60d3073becb1"/>
    <ds:schemaRef ds:uri="e70f7adb-373f-49ff-b302-a96d2b2b043b"/>
  </ds:schemaRefs>
</ds:datastoreItem>
</file>

<file path=customXml/itemProps3.xml><?xml version="1.0" encoding="utf-8"?>
<ds:datastoreItem xmlns:ds="http://schemas.openxmlformats.org/officeDocument/2006/customXml" ds:itemID="{1B37F787-A573-4FC0-8149-1126CEA9C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0f7adb-373f-49ff-b302-a96d2b2b043b"/>
    <ds:schemaRef ds:uri="3fcca17e-22dc-47ba-a035-60d3073be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1814</TotalTime>
  <Words>598</Words>
  <Application>Microsoft Office PowerPoint</Application>
  <PresentationFormat>Custom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VV Centra 2</vt:lpstr>
      <vt:lpstr>VV Centra 2 Bold</vt:lpstr>
      <vt:lpstr>VV Centra 2 Extrabold</vt:lpstr>
      <vt:lpstr>VV Centra 2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Williams</dc:creator>
  <cp:lastModifiedBy>Dan Williams</cp:lastModifiedBy>
  <cp:revision>2</cp:revision>
  <dcterms:created xsi:type="dcterms:W3CDTF">2026-04-08T11:07:28Z</dcterms:created>
  <dcterms:modified xsi:type="dcterms:W3CDTF">2026-10-22T11:08:04Z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0x0101009BA772B83BA8E2468E888950BC018958</vt:lpwstr>
  </property>
  <property fmtid="{D5CDD505-2E9C-101B-9397-08002B2CF9AE}" pid="3" name="MediaServiceImageTags">
    <vt:lpwstr/>
  </property>
</Properties>
</file>