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66" r:id="rId5"/>
    <p:sldId id="265" r:id="rId6"/>
    <p:sldId id="269" r:id="rId7"/>
    <p:sldId id="267" r:id="rId8"/>
    <p:sldId id="271" r:id="rId9"/>
    <p:sldId id="270" r:id="rId10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  <p15:guide id="3" pos="4536" userDrawn="1">
          <p15:clr>
            <a:srgbClr val="A4A3A4"/>
          </p15:clr>
        </p15:guide>
        <p15:guide id="4" pos="2132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orient="horz" pos="3594" userDrawn="1">
          <p15:clr>
            <a:srgbClr val="A4A3A4"/>
          </p15:clr>
        </p15:guide>
        <p15:guide id="7" pos="2608" userDrawn="1">
          <p15:clr>
            <a:srgbClr val="A4A3A4"/>
          </p15:clr>
        </p15:guide>
        <p15:guide id="8" orient="horz" pos="3141" userDrawn="1">
          <p15:clr>
            <a:srgbClr val="A4A3A4"/>
          </p15:clr>
        </p15:guide>
        <p15:guide id="9" orient="horz" pos="192" userDrawn="1">
          <p15:clr>
            <a:srgbClr val="A4A3A4"/>
          </p15:clr>
        </p15:guide>
        <p15:guide id="10" orient="horz" pos="6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A0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EE1E91-2DA4-43BF-ADD6-12EA964385F8}" v="35" dt="2026-07-16T15:46:13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74" autoAdjust="0"/>
    <p:restoredTop sz="94660"/>
  </p:normalViewPr>
  <p:slideViewPr>
    <p:cSldViewPr snapToGrid="0">
      <p:cViewPr varScale="1">
        <p:scale>
          <a:sx n="65" d="100"/>
          <a:sy n="65" d="100"/>
        </p:scale>
        <p:origin x="3708" y="90"/>
      </p:cViewPr>
      <p:guideLst>
        <p:guide orient="horz" pos="3368"/>
        <p:guide pos="2381"/>
        <p:guide pos="4536"/>
        <p:guide pos="2132"/>
        <p:guide pos="204"/>
        <p:guide orient="horz" pos="3594"/>
        <p:guide pos="2608"/>
        <p:guide orient="horz" pos="3141"/>
        <p:guide orient="horz" pos="192"/>
        <p:guide orient="horz" pos="6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Williams" userId="f29b3c51-bd33-47dd-a3d1-9cc44d628716" providerId="ADAL" clId="{3FBEA603-2B2D-4C5A-847C-F4C7A4E1F9C7}"/>
    <pc:docChg chg="undo custSel addSld delSld modSld sldOrd">
      <pc:chgData name="Dan Williams" userId="f29b3c51-bd33-47dd-a3d1-9cc44d628716" providerId="ADAL" clId="{3FBEA603-2B2D-4C5A-847C-F4C7A4E1F9C7}" dt="2026-07-17T10:23:31.951" v="2550" actId="20577"/>
      <pc:docMkLst>
        <pc:docMk/>
      </pc:docMkLst>
      <pc:sldChg chg="addSp delSp modSp add mod ord">
        <pc:chgData name="Dan Williams" userId="f29b3c51-bd33-47dd-a3d1-9cc44d628716" providerId="ADAL" clId="{3FBEA603-2B2D-4C5A-847C-F4C7A4E1F9C7}" dt="2026-07-16T15:41:24.681" v="2469"/>
        <pc:sldMkLst>
          <pc:docMk/>
          <pc:sldMk cId="1663835276" sldId="265"/>
        </pc:sldMkLst>
        <pc:spChg chg="mod">
          <ac:chgData name="Dan Williams" userId="f29b3c51-bd33-47dd-a3d1-9cc44d628716" providerId="ADAL" clId="{3FBEA603-2B2D-4C5A-847C-F4C7A4E1F9C7}" dt="2026-07-16T15:40:28.274" v="2443" actId="14826"/>
          <ac:spMkLst>
            <pc:docMk/>
            <pc:sldMk cId="1663835276" sldId="265"/>
            <ac:spMk id="2" creationId="{0BBF5D80-EF93-E8F8-AC46-C376A0D98A68}"/>
          </ac:spMkLst>
        </pc:spChg>
        <pc:spChg chg="mod">
          <ac:chgData name="Dan Williams" userId="f29b3c51-bd33-47dd-a3d1-9cc44d628716" providerId="ADAL" clId="{3FBEA603-2B2D-4C5A-847C-F4C7A4E1F9C7}" dt="2026-07-16T15:40:50.622" v="2455" actId="20577"/>
          <ac:spMkLst>
            <pc:docMk/>
            <pc:sldMk cId="1663835276" sldId="265"/>
            <ac:spMk id="12" creationId="{9E7CDEFF-BDA6-91F2-33F9-05AEE9CE5A72}"/>
          </ac:spMkLst>
        </pc:spChg>
        <pc:spChg chg="mod">
          <ac:chgData name="Dan Williams" userId="f29b3c51-bd33-47dd-a3d1-9cc44d628716" providerId="ADAL" clId="{3FBEA603-2B2D-4C5A-847C-F4C7A4E1F9C7}" dt="2026-07-16T15:40:35.432" v="2446"/>
          <ac:spMkLst>
            <pc:docMk/>
            <pc:sldMk cId="1663835276" sldId="265"/>
            <ac:spMk id="13" creationId="{C93EE453-A356-F201-362F-D2F0A41EC3FE}"/>
          </ac:spMkLst>
        </pc:spChg>
        <pc:spChg chg="mod">
          <ac:chgData name="Dan Williams" userId="f29b3c51-bd33-47dd-a3d1-9cc44d628716" providerId="ADAL" clId="{3FBEA603-2B2D-4C5A-847C-F4C7A4E1F9C7}" dt="2026-07-16T15:40:48.165" v="2453"/>
          <ac:spMkLst>
            <pc:docMk/>
            <pc:sldMk cId="1663835276" sldId="265"/>
            <ac:spMk id="16" creationId="{17407C9D-A4A8-BCAC-E082-9B4D0F6D5D03}"/>
          </ac:spMkLst>
        </pc:spChg>
        <pc:spChg chg="mod">
          <ac:chgData name="Dan Williams" userId="f29b3c51-bd33-47dd-a3d1-9cc44d628716" providerId="ADAL" clId="{3FBEA603-2B2D-4C5A-847C-F4C7A4E1F9C7}" dt="2026-07-16T15:40:56.541" v="2457"/>
          <ac:spMkLst>
            <pc:docMk/>
            <pc:sldMk cId="1663835276" sldId="265"/>
            <ac:spMk id="17" creationId="{EC77C3EE-42F1-B70D-526F-5B5E2B60E920}"/>
          </ac:spMkLst>
        </pc:spChg>
        <pc:spChg chg="mod">
          <ac:chgData name="Dan Williams" userId="f29b3c51-bd33-47dd-a3d1-9cc44d628716" providerId="ADAL" clId="{3FBEA603-2B2D-4C5A-847C-F4C7A4E1F9C7}" dt="2026-07-16T15:40:40.673" v="2448"/>
          <ac:spMkLst>
            <pc:docMk/>
            <pc:sldMk cId="1663835276" sldId="265"/>
            <ac:spMk id="18" creationId="{5E19089A-AA97-1EC4-D067-A493D115DB55}"/>
          </ac:spMkLst>
        </pc:spChg>
        <pc:spChg chg="mod">
          <ac:chgData name="Dan Williams" userId="f29b3c51-bd33-47dd-a3d1-9cc44d628716" providerId="ADAL" clId="{3FBEA603-2B2D-4C5A-847C-F4C7A4E1F9C7}" dt="2026-07-16T15:40:56.604" v="2458"/>
          <ac:spMkLst>
            <pc:docMk/>
            <pc:sldMk cId="1663835276" sldId="265"/>
            <ac:spMk id="19" creationId="{0ABF9329-8D10-BF65-3254-F60E32106320}"/>
          </ac:spMkLst>
        </pc:spChg>
        <pc:spChg chg="mod">
          <ac:chgData name="Dan Williams" userId="f29b3c51-bd33-47dd-a3d1-9cc44d628716" providerId="ADAL" clId="{3FBEA603-2B2D-4C5A-847C-F4C7A4E1F9C7}" dt="2026-07-16T15:40:41.352" v="2450" actId="20577"/>
          <ac:spMkLst>
            <pc:docMk/>
            <pc:sldMk cId="1663835276" sldId="265"/>
            <ac:spMk id="20" creationId="{F7AF7D4A-200A-1638-705C-5299C7023CCB}"/>
          </ac:spMkLst>
        </pc:spChg>
        <pc:spChg chg="mod">
          <ac:chgData name="Dan Williams" userId="f29b3c51-bd33-47dd-a3d1-9cc44d628716" providerId="ADAL" clId="{3FBEA603-2B2D-4C5A-847C-F4C7A4E1F9C7}" dt="2026-07-16T15:41:24.681" v="2469"/>
          <ac:spMkLst>
            <pc:docMk/>
            <pc:sldMk cId="1663835276" sldId="265"/>
            <ac:spMk id="22" creationId="{6627C3BB-AA2C-78B5-9CB8-3947DCFEA908}"/>
          </ac:spMkLst>
        </pc:spChg>
        <pc:spChg chg="mod">
          <ac:chgData name="Dan Williams" userId="f29b3c51-bd33-47dd-a3d1-9cc44d628716" providerId="ADAL" clId="{3FBEA603-2B2D-4C5A-847C-F4C7A4E1F9C7}" dt="2026-07-16T15:41:00.864" v="2462" actId="20577"/>
          <ac:spMkLst>
            <pc:docMk/>
            <pc:sldMk cId="1663835276" sldId="265"/>
            <ac:spMk id="24" creationId="{2C232C98-B1EB-2E3D-46FE-782AA0E5F74F}"/>
          </ac:spMkLst>
        </pc:spChg>
        <pc:grpChg chg="mod">
          <ac:chgData name="Dan Williams" userId="f29b3c51-bd33-47dd-a3d1-9cc44d628716" providerId="ADAL" clId="{3FBEA603-2B2D-4C5A-847C-F4C7A4E1F9C7}" dt="2026-07-16T15:40:56.541" v="2457"/>
          <ac:grpSpMkLst>
            <pc:docMk/>
            <pc:sldMk cId="1663835276" sldId="265"/>
            <ac:grpSpMk id="45" creationId="{61826AC1-53AE-6EB4-A517-EFE4E410D877}"/>
          </ac:grpSpMkLst>
        </pc:grpChg>
        <pc:grpChg chg="mod">
          <ac:chgData name="Dan Williams" userId="f29b3c51-bd33-47dd-a3d1-9cc44d628716" providerId="ADAL" clId="{3FBEA603-2B2D-4C5A-847C-F4C7A4E1F9C7}" dt="2026-07-16T15:40:40.673" v="2448"/>
          <ac:grpSpMkLst>
            <pc:docMk/>
            <pc:sldMk cId="1663835276" sldId="265"/>
            <ac:grpSpMk id="46" creationId="{6EE3B634-6339-AFF9-3585-7874F2AEBFA9}"/>
          </ac:grpSpMkLst>
        </pc:grpChg>
        <pc:picChg chg="add mod">
          <ac:chgData name="Dan Williams" userId="f29b3c51-bd33-47dd-a3d1-9cc44d628716" providerId="ADAL" clId="{3FBEA603-2B2D-4C5A-847C-F4C7A4E1F9C7}" dt="2026-07-09T13:59:54.804" v="2374" actId="34135"/>
          <ac:picMkLst>
            <pc:docMk/>
            <pc:sldMk cId="1663835276" sldId="265"/>
            <ac:picMk id="4" creationId="{7A8284D5-AFB3-4D76-515E-85BDEFDEE816}"/>
          </ac:picMkLst>
        </pc:picChg>
      </pc:sldChg>
      <pc:sldChg chg="addSp delSp modSp add mod ord">
        <pc:chgData name="Dan Williams" userId="f29b3c51-bd33-47dd-a3d1-9cc44d628716" providerId="ADAL" clId="{3FBEA603-2B2D-4C5A-847C-F4C7A4E1F9C7}" dt="2026-07-16T15:39:59.146" v="2442"/>
        <pc:sldMkLst>
          <pc:docMk/>
          <pc:sldMk cId="4057515684" sldId="266"/>
        </pc:sldMkLst>
        <pc:spChg chg="mod">
          <ac:chgData name="Dan Williams" userId="f29b3c51-bd33-47dd-a3d1-9cc44d628716" providerId="ADAL" clId="{3FBEA603-2B2D-4C5A-847C-F4C7A4E1F9C7}" dt="2026-07-16T15:39:35.975" v="2427" actId="14826"/>
          <ac:spMkLst>
            <pc:docMk/>
            <pc:sldMk cId="4057515684" sldId="266"/>
            <ac:spMk id="2" creationId="{A226D155-8756-65B7-7EFD-A6343BF8A092}"/>
          </ac:spMkLst>
        </pc:spChg>
        <pc:spChg chg="mod">
          <ac:chgData name="Dan Williams" userId="f29b3c51-bd33-47dd-a3d1-9cc44d628716" providerId="ADAL" clId="{3FBEA603-2B2D-4C5A-847C-F4C7A4E1F9C7}" dt="2026-07-01T15:05:23.846" v="2174" actId="20577"/>
          <ac:spMkLst>
            <pc:docMk/>
            <pc:sldMk cId="4057515684" sldId="266"/>
            <ac:spMk id="12" creationId="{B9D07599-F43D-AE6A-2C33-64A3ED666D6A}"/>
          </ac:spMkLst>
        </pc:spChg>
        <pc:spChg chg="mod">
          <ac:chgData name="Dan Williams" userId="f29b3c51-bd33-47dd-a3d1-9cc44d628716" providerId="ADAL" clId="{3FBEA603-2B2D-4C5A-847C-F4C7A4E1F9C7}" dt="2026-07-09T13:55:36.255" v="2308"/>
          <ac:spMkLst>
            <pc:docMk/>
            <pc:sldMk cId="4057515684" sldId="266"/>
            <ac:spMk id="13" creationId="{1DFC9BCF-4179-0DC1-AE18-6519D3F62D46}"/>
          </ac:spMkLst>
        </pc:spChg>
        <pc:spChg chg="mod">
          <ac:chgData name="Dan Williams" userId="f29b3c51-bd33-47dd-a3d1-9cc44d628716" providerId="ADAL" clId="{3FBEA603-2B2D-4C5A-847C-F4C7A4E1F9C7}" dt="2026-07-09T13:55:48.511" v="2315"/>
          <ac:spMkLst>
            <pc:docMk/>
            <pc:sldMk cId="4057515684" sldId="266"/>
            <ac:spMk id="16" creationId="{36699A89-562E-8C73-DD0D-9B26CD4C6323}"/>
          </ac:spMkLst>
        </pc:spChg>
        <pc:spChg chg="mod">
          <ac:chgData name="Dan Williams" userId="f29b3c51-bd33-47dd-a3d1-9cc44d628716" providerId="ADAL" clId="{3FBEA603-2B2D-4C5A-847C-F4C7A4E1F9C7}" dt="2026-07-09T13:55:55.733" v="2317"/>
          <ac:spMkLst>
            <pc:docMk/>
            <pc:sldMk cId="4057515684" sldId="266"/>
            <ac:spMk id="17" creationId="{18E47F64-CD08-BAA5-3F55-2AAF80316608}"/>
          </ac:spMkLst>
        </pc:spChg>
        <pc:spChg chg="mod">
          <ac:chgData name="Dan Williams" userId="f29b3c51-bd33-47dd-a3d1-9cc44d628716" providerId="ADAL" clId="{3FBEA603-2B2D-4C5A-847C-F4C7A4E1F9C7}" dt="2026-07-16T15:11:01.743" v="2415"/>
          <ac:spMkLst>
            <pc:docMk/>
            <pc:sldMk cId="4057515684" sldId="266"/>
            <ac:spMk id="18" creationId="{3457AC65-5DA0-345A-1725-9C9C5CC867CB}"/>
          </ac:spMkLst>
        </pc:spChg>
        <pc:spChg chg="mod">
          <ac:chgData name="Dan Williams" userId="f29b3c51-bd33-47dd-a3d1-9cc44d628716" providerId="ADAL" clId="{3FBEA603-2B2D-4C5A-847C-F4C7A4E1F9C7}" dt="2026-07-09T13:55:55.798" v="2318"/>
          <ac:spMkLst>
            <pc:docMk/>
            <pc:sldMk cId="4057515684" sldId="266"/>
            <ac:spMk id="19" creationId="{6DA1B086-B83F-B1C3-9840-8D127194B51E}"/>
          </ac:spMkLst>
        </pc:spChg>
        <pc:spChg chg="mod">
          <ac:chgData name="Dan Williams" userId="f29b3c51-bd33-47dd-a3d1-9cc44d628716" providerId="ADAL" clId="{3FBEA603-2B2D-4C5A-847C-F4C7A4E1F9C7}" dt="2026-07-16T15:11:26.128" v="2426" actId="14100"/>
          <ac:spMkLst>
            <pc:docMk/>
            <pc:sldMk cId="4057515684" sldId="266"/>
            <ac:spMk id="20" creationId="{F8A0B032-4E20-4F56-8AE7-E3827075F9F7}"/>
          </ac:spMkLst>
        </pc:spChg>
        <pc:spChg chg="mod">
          <ac:chgData name="Dan Williams" userId="f29b3c51-bd33-47dd-a3d1-9cc44d628716" providerId="ADAL" clId="{3FBEA603-2B2D-4C5A-847C-F4C7A4E1F9C7}" dt="2026-07-16T15:39:59.146" v="2442"/>
          <ac:spMkLst>
            <pc:docMk/>
            <pc:sldMk cId="4057515684" sldId="266"/>
            <ac:spMk id="22" creationId="{E68018D8-1771-2703-73A3-1808A7369AF9}"/>
          </ac:spMkLst>
        </pc:spChg>
        <pc:spChg chg="mod">
          <ac:chgData name="Dan Williams" userId="f29b3c51-bd33-47dd-a3d1-9cc44d628716" providerId="ADAL" clId="{3FBEA603-2B2D-4C5A-847C-F4C7A4E1F9C7}" dt="2026-07-16T15:39:44.667" v="2433" actId="20577"/>
          <ac:spMkLst>
            <pc:docMk/>
            <pc:sldMk cId="4057515684" sldId="266"/>
            <ac:spMk id="24" creationId="{37733C72-E239-ADD3-8780-EC68A8DD2B36}"/>
          </ac:spMkLst>
        </pc:spChg>
        <pc:grpChg chg="mod">
          <ac:chgData name="Dan Williams" userId="f29b3c51-bd33-47dd-a3d1-9cc44d628716" providerId="ADAL" clId="{3FBEA603-2B2D-4C5A-847C-F4C7A4E1F9C7}" dt="2026-07-09T13:55:55.733" v="2317"/>
          <ac:grpSpMkLst>
            <pc:docMk/>
            <pc:sldMk cId="4057515684" sldId="266"/>
            <ac:grpSpMk id="45" creationId="{2B7F9F58-5112-786E-59D3-616F23E25FDC}"/>
          </ac:grpSpMkLst>
        </pc:grpChg>
        <pc:grpChg chg="mod">
          <ac:chgData name="Dan Williams" userId="f29b3c51-bd33-47dd-a3d1-9cc44d628716" providerId="ADAL" clId="{3FBEA603-2B2D-4C5A-847C-F4C7A4E1F9C7}" dt="2026-07-16T15:11:20.422" v="2425" actId="14100"/>
          <ac:grpSpMkLst>
            <pc:docMk/>
            <pc:sldMk cId="4057515684" sldId="266"/>
            <ac:grpSpMk id="46" creationId="{62BE50F1-0099-C673-A7A7-59E31AC877AA}"/>
          </ac:grpSpMkLst>
        </pc:grpChg>
        <pc:picChg chg="add mod">
          <ac:chgData name="Dan Williams" userId="f29b3c51-bd33-47dd-a3d1-9cc44d628716" providerId="ADAL" clId="{3FBEA603-2B2D-4C5A-847C-F4C7A4E1F9C7}" dt="2026-07-09T13:59:42.538" v="2368" actId="34135"/>
          <ac:picMkLst>
            <pc:docMk/>
            <pc:sldMk cId="4057515684" sldId="266"/>
            <ac:picMk id="4" creationId="{C61937B1-2F84-F9ED-F5EB-AD134DA6A1E3}"/>
          </ac:picMkLst>
        </pc:picChg>
      </pc:sldChg>
      <pc:sldChg chg="addSp delSp modSp add mod ord">
        <pc:chgData name="Dan Williams" userId="f29b3c51-bd33-47dd-a3d1-9cc44d628716" providerId="ADAL" clId="{3FBEA603-2B2D-4C5A-847C-F4C7A4E1F9C7}" dt="2026-07-16T15:43:26.592" v="2487" actId="20577"/>
        <pc:sldMkLst>
          <pc:docMk/>
          <pc:sldMk cId="1748917084" sldId="267"/>
        </pc:sldMkLst>
        <pc:spChg chg="mod">
          <ac:chgData name="Dan Williams" userId="f29b3c51-bd33-47dd-a3d1-9cc44d628716" providerId="ADAL" clId="{3FBEA603-2B2D-4C5A-847C-F4C7A4E1F9C7}" dt="2026-07-16T15:42:53.347" v="2474" actId="14826"/>
          <ac:spMkLst>
            <pc:docMk/>
            <pc:sldMk cId="1748917084" sldId="267"/>
            <ac:spMk id="2" creationId="{95D1E490-2BEE-668D-95CB-6A41D805FAC2}"/>
          </ac:spMkLst>
        </pc:spChg>
        <pc:spChg chg="mod">
          <ac:chgData name="Dan Williams" userId="f29b3c51-bd33-47dd-a3d1-9cc44d628716" providerId="ADAL" clId="{3FBEA603-2B2D-4C5A-847C-F4C7A4E1F9C7}" dt="2026-07-09T13:53:50.929" v="2273"/>
          <ac:spMkLst>
            <pc:docMk/>
            <pc:sldMk cId="1748917084" sldId="267"/>
            <ac:spMk id="13" creationId="{C9704C51-2DCD-C2CA-B5D0-53EA3484FF2A}"/>
          </ac:spMkLst>
        </pc:spChg>
        <pc:spChg chg="mod">
          <ac:chgData name="Dan Williams" userId="f29b3c51-bd33-47dd-a3d1-9cc44d628716" providerId="ADAL" clId="{3FBEA603-2B2D-4C5A-847C-F4C7A4E1F9C7}" dt="2026-07-09T13:54:00.562" v="2276"/>
          <ac:spMkLst>
            <pc:docMk/>
            <pc:sldMk cId="1748917084" sldId="267"/>
            <ac:spMk id="16" creationId="{6D97A0E2-26A8-EDF3-2602-95E25E8C1822}"/>
          </ac:spMkLst>
        </pc:spChg>
        <pc:spChg chg="mod">
          <ac:chgData name="Dan Williams" userId="f29b3c51-bd33-47dd-a3d1-9cc44d628716" providerId="ADAL" clId="{3FBEA603-2B2D-4C5A-847C-F4C7A4E1F9C7}" dt="2026-07-01T15:02:32.118" v="2104"/>
          <ac:spMkLst>
            <pc:docMk/>
            <pc:sldMk cId="1748917084" sldId="267"/>
            <ac:spMk id="17" creationId="{7D3F11FF-5BC6-815F-D48D-1F89918E3E0A}"/>
          </ac:spMkLst>
        </pc:spChg>
        <pc:spChg chg="mod">
          <ac:chgData name="Dan Williams" userId="f29b3c51-bd33-47dd-a3d1-9cc44d628716" providerId="ADAL" clId="{3FBEA603-2B2D-4C5A-847C-F4C7A4E1F9C7}" dt="2026-07-01T15:02:20.935" v="2097"/>
          <ac:spMkLst>
            <pc:docMk/>
            <pc:sldMk cId="1748917084" sldId="267"/>
            <ac:spMk id="18" creationId="{D2104756-9006-DDB4-5C38-56A0A7A55F94}"/>
          </ac:spMkLst>
        </pc:spChg>
        <pc:spChg chg="mod">
          <ac:chgData name="Dan Williams" userId="f29b3c51-bd33-47dd-a3d1-9cc44d628716" providerId="ADAL" clId="{3FBEA603-2B2D-4C5A-847C-F4C7A4E1F9C7}" dt="2026-07-01T15:02:32.187" v="2105"/>
          <ac:spMkLst>
            <pc:docMk/>
            <pc:sldMk cId="1748917084" sldId="267"/>
            <ac:spMk id="19" creationId="{17596109-920E-DD6F-E821-5E28C34C8FC0}"/>
          </ac:spMkLst>
        </pc:spChg>
        <pc:spChg chg="mod">
          <ac:chgData name="Dan Williams" userId="f29b3c51-bd33-47dd-a3d1-9cc44d628716" providerId="ADAL" clId="{3FBEA603-2B2D-4C5A-847C-F4C7A4E1F9C7}" dt="2026-07-01T15:02:22.151" v="2099" actId="20577"/>
          <ac:spMkLst>
            <pc:docMk/>
            <pc:sldMk cId="1748917084" sldId="267"/>
            <ac:spMk id="20" creationId="{A1845BEC-36B0-984B-D33A-D85A02C47A15}"/>
          </ac:spMkLst>
        </pc:spChg>
        <pc:spChg chg="mod">
          <ac:chgData name="Dan Williams" userId="f29b3c51-bd33-47dd-a3d1-9cc44d628716" providerId="ADAL" clId="{3FBEA603-2B2D-4C5A-847C-F4C7A4E1F9C7}" dt="2026-07-16T15:43:26.592" v="2487" actId="20577"/>
          <ac:spMkLst>
            <pc:docMk/>
            <pc:sldMk cId="1748917084" sldId="267"/>
            <ac:spMk id="22" creationId="{FA3818E9-B8B7-C43A-CB80-D48AE92165BB}"/>
          </ac:spMkLst>
        </pc:spChg>
        <pc:spChg chg="mod">
          <ac:chgData name="Dan Williams" userId="f29b3c51-bd33-47dd-a3d1-9cc44d628716" providerId="ADAL" clId="{3FBEA603-2B2D-4C5A-847C-F4C7A4E1F9C7}" dt="2026-07-16T15:43:11.678" v="2478" actId="20577"/>
          <ac:spMkLst>
            <pc:docMk/>
            <pc:sldMk cId="1748917084" sldId="267"/>
            <ac:spMk id="24" creationId="{E1D1DB97-D098-6A60-688D-F57DDDF66721}"/>
          </ac:spMkLst>
        </pc:spChg>
        <pc:grpChg chg="mod">
          <ac:chgData name="Dan Williams" userId="f29b3c51-bd33-47dd-a3d1-9cc44d628716" providerId="ADAL" clId="{3FBEA603-2B2D-4C5A-847C-F4C7A4E1F9C7}" dt="2026-07-01T15:02:32.118" v="2104"/>
          <ac:grpSpMkLst>
            <pc:docMk/>
            <pc:sldMk cId="1748917084" sldId="267"/>
            <ac:grpSpMk id="45" creationId="{C7194AB9-B92D-BE7F-E4A0-4B1F9A7E4C3F}"/>
          </ac:grpSpMkLst>
        </pc:grpChg>
        <pc:grpChg chg="mod">
          <ac:chgData name="Dan Williams" userId="f29b3c51-bd33-47dd-a3d1-9cc44d628716" providerId="ADAL" clId="{3FBEA603-2B2D-4C5A-847C-F4C7A4E1F9C7}" dt="2026-07-01T15:02:20.935" v="2097"/>
          <ac:grpSpMkLst>
            <pc:docMk/>
            <pc:sldMk cId="1748917084" sldId="267"/>
            <ac:grpSpMk id="46" creationId="{077CEDCA-E5C7-2B37-3B05-0FAB9CC89C98}"/>
          </ac:grpSpMkLst>
        </pc:grpChg>
        <pc:picChg chg="add mod">
          <ac:chgData name="Dan Williams" userId="f29b3c51-bd33-47dd-a3d1-9cc44d628716" providerId="ADAL" clId="{3FBEA603-2B2D-4C5A-847C-F4C7A4E1F9C7}" dt="2026-07-09T13:59:58.469" v="2377" actId="34135"/>
          <ac:picMkLst>
            <pc:docMk/>
            <pc:sldMk cId="1748917084" sldId="267"/>
            <ac:picMk id="4" creationId="{2376B5C0-BBCA-8053-DD2A-2A3D5401605A}"/>
          </ac:picMkLst>
        </pc:picChg>
      </pc:sldChg>
      <pc:sldChg chg="addSp delSp modSp add mod ord">
        <pc:chgData name="Dan Williams" userId="f29b3c51-bd33-47dd-a3d1-9cc44d628716" providerId="ADAL" clId="{3FBEA603-2B2D-4C5A-847C-F4C7A4E1F9C7}" dt="2026-07-17T10:23:31.951" v="2550" actId="20577"/>
        <pc:sldMkLst>
          <pc:docMk/>
          <pc:sldMk cId="2553684574" sldId="269"/>
        </pc:sldMkLst>
        <pc:spChg chg="mod">
          <ac:chgData name="Dan Williams" userId="f29b3c51-bd33-47dd-a3d1-9cc44d628716" providerId="ADAL" clId="{3FBEA603-2B2D-4C5A-847C-F4C7A4E1F9C7}" dt="2026-07-16T15:42:45.653" v="2473" actId="14826"/>
          <ac:spMkLst>
            <pc:docMk/>
            <pc:sldMk cId="2553684574" sldId="269"/>
            <ac:spMk id="2" creationId="{3AD342D3-4E77-7059-4A66-B8315D0D07DC}"/>
          </ac:spMkLst>
        </pc:spChg>
        <pc:spChg chg="mod">
          <ac:chgData name="Dan Williams" userId="f29b3c51-bd33-47dd-a3d1-9cc44d628716" providerId="ADAL" clId="{3FBEA603-2B2D-4C5A-847C-F4C7A4E1F9C7}" dt="2026-07-01T14:58:22.570" v="2073" actId="20577"/>
          <ac:spMkLst>
            <pc:docMk/>
            <pc:sldMk cId="2553684574" sldId="269"/>
            <ac:spMk id="12" creationId="{C0AFCC4B-841B-95FB-4213-A3BBE3FE2CA5}"/>
          </ac:spMkLst>
        </pc:spChg>
        <pc:spChg chg="mod">
          <ac:chgData name="Dan Williams" userId="f29b3c51-bd33-47dd-a3d1-9cc44d628716" providerId="ADAL" clId="{3FBEA603-2B2D-4C5A-847C-F4C7A4E1F9C7}" dt="2026-07-09T13:51:44.410" v="2227"/>
          <ac:spMkLst>
            <pc:docMk/>
            <pc:sldMk cId="2553684574" sldId="269"/>
            <ac:spMk id="13" creationId="{FFB61D71-2787-7032-AA2A-21DA2D33E8F4}"/>
          </ac:spMkLst>
        </pc:spChg>
        <pc:spChg chg="mod">
          <ac:chgData name="Dan Williams" userId="f29b3c51-bd33-47dd-a3d1-9cc44d628716" providerId="ADAL" clId="{3FBEA603-2B2D-4C5A-847C-F4C7A4E1F9C7}" dt="2026-07-09T13:51:57.145" v="2234"/>
          <ac:spMkLst>
            <pc:docMk/>
            <pc:sldMk cId="2553684574" sldId="269"/>
            <ac:spMk id="16" creationId="{989D82E1-01F8-4401-3E27-74DDB1A282ED}"/>
          </ac:spMkLst>
        </pc:spChg>
        <pc:spChg chg="mod">
          <ac:chgData name="Dan Williams" userId="f29b3c51-bd33-47dd-a3d1-9cc44d628716" providerId="ADAL" clId="{3FBEA603-2B2D-4C5A-847C-F4C7A4E1F9C7}" dt="2026-07-09T13:52:03.737" v="2236"/>
          <ac:spMkLst>
            <pc:docMk/>
            <pc:sldMk cId="2553684574" sldId="269"/>
            <ac:spMk id="17" creationId="{4CE6DA07-7F54-1D21-9262-64138BFDD35D}"/>
          </ac:spMkLst>
        </pc:spChg>
        <pc:spChg chg="mod">
          <ac:chgData name="Dan Williams" userId="f29b3c51-bd33-47dd-a3d1-9cc44d628716" providerId="ADAL" clId="{3FBEA603-2B2D-4C5A-847C-F4C7A4E1F9C7}" dt="2026-07-09T13:51:50.174" v="2229"/>
          <ac:spMkLst>
            <pc:docMk/>
            <pc:sldMk cId="2553684574" sldId="269"/>
            <ac:spMk id="18" creationId="{8F35E93F-0F4C-B9E5-E52B-89AA0611421F}"/>
          </ac:spMkLst>
        </pc:spChg>
        <pc:spChg chg="mod">
          <ac:chgData name="Dan Williams" userId="f29b3c51-bd33-47dd-a3d1-9cc44d628716" providerId="ADAL" clId="{3FBEA603-2B2D-4C5A-847C-F4C7A4E1F9C7}" dt="2026-07-09T13:52:15.753" v="2240" actId="34135"/>
          <ac:spMkLst>
            <pc:docMk/>
            <pc:sldMk cId="2553684574" sldId="269"/>
            <ac:spMk id="19" creationId="{84C01D78-1511-231A-A194-2EF96294726E}"/>
          </ac:spMkLst>
        </pc:spChg>
        <pc:spChg chg="mod">
          <ac:chgData name="Dan Williams" userId="f29b3c51-bd33-47dd-a3d1-9cc44d628716" providerId="ADAL" clId="{3FBEA603-2B2D-4C5A-847C-F4C7A4E1F9C7}" dt="2026-07-10T09:18:13.918" v="2407" actId="20577"/>
          <ac:spMkLst>
            <pc:docMk/>
            <pc:sldMk cId="2553684574" sldId="269"/>
            <ac:spMk id="20" creationId="{0BE28978-7D1C-4995-20A5-E4BB50EC44A9}"/>
          </ac:spMkLst>
        </pc:spChg>
        <pc:spChg chg="mod">
          <ac:chgData name="Dan Williams" userId="f29b3c51-bd33-47dd-a3d1-9cc44d628716" providerId="ADAL" clId="{3FBEA603-2B2D-4C5A-847C-F4C7A4E1F9C7}" dt="2026-07-16T15:42:30.238" v="2470" actId="6549"/>
          <ac:spMkLst>
            <pc:docMk/>
            <pc:sldMk cId="2553684574" sldId="269"/>
            <ac:spMk id="22" creationId="{237A4270-20BF-10AF-196F-7D0E06FE8BBF}"/>
          </ac:spMkLst>
        </pc:spChg>
        <pc:spChg chg="mod">
          <ac:chgData name="Dan Williams" userId="f29b3c51-bd33-47dd-a3d1-9cc44d628716" providerId="ADAL" clId="{3FBEA603-2B2D-4C5A-847C-F4C7A4E1F9C7}" dt="2026-07-17T10:23:31.951" v="2550" actId="20577"/>
          <ac:spMkLst>
            <pc:docMk/>
            <pc:sldMk cId="2553684574" sldId="269"/>
            <ac:spMk id="24" creationId="{9BBEC70C-B23E-5B8B-CE80-2FDB0F1A7066}"/>
          </ac:spMkLst>
        </pc:spChg>
        <pc:grpChg chg="mod">
          <ac:chgData name="Dan Williams" userId="f29b3c51-bd33-47dd-a3d1-9cc44d628716" providerId="ADAL" clId="{3FBEA603-2B2D-4C5A-847C-F4C7A4E1F9C7}" dt="2026-07-09T13:52:03.737" v="2236"/>
          <ac:grpSpMkLst>
            <pc:docMk/>
            <pc:sldMk cId="2553684574" sldId="269"/>
            <ac:grpSpMk id="45" creationId="{FB7DCE61-C55F-D61B-5C44-98D58C55309B}"/>
          </ac:grpSpMkLst>
        </pc:grpChg>
        <pc:grpChg chg="mod">
          <ac:chgData name="Dan Williams" userId="f29b3c51-bd33-47dd-a3d1-9cc44d628716" providerId="ADAL" clId="{3FBEA603-2B2D-4C5A-847C-F4C7A4E1F9C7}" dt="2026-07-09T13:51:50.174" v="2229"/>
          <ac:grpSpMkLst>
            <pc:docMk/>
            <pc:sldMk cId="2553684574" sldId="269"/>
            <ac:grpSpMk id="46" creationId="{C73B8BA7-F530-EA9F-0AEA-C7CAF6EBFAAB}"/>
          </ac:grpSpMkLst>
        </pc:grpChg>
        <pc:picChg chg="add mod">
          <ac:chgData name="Dan Williams" userId="f29b3c51-bd33-47dd-a3d1-9cc44d628716" providerId="ADAL" clId="{3FBEA603-2B2D-4C5A-847C-F4C7A4E1F9C7}" dt="2026-07-09T13:59:37.140" v="2365" actId="34135"/>
          <ac:picMkLst>
            <pc:docMk/>
            <pc:sldMk cId="2553684574" sldId="269"/>
            <ac:picMk id="3" creationId="{68CA477E-A394-C5B7-6CD4-5E545D031F62}"/>
          </ac:picMkLst>
        </pc:picChg>
      </pc:sldChg>
      <pc:sldChg chg="addSp delSp modSp add mod">
        <pc:chgData name="Dan Williams" userId="f29b3c51-bd33-47dd-a3d1-9cc44d628716" providerId="ADAL" clId="{3FBEA603-2B2D-4C5A-847C-F4C7A4E1F9C7}" dt="2026-07-16T15:46:13.412" v="2541" actId="14826"/>
        <pc:sldMkLst>
          <pc:docMk/>
          <pc:sldMk cId="2105751057" sldId="270"/>
        </pc:sldMkLst>
        <pc:spChg chg="mod">
          <ac:chgData name="Dan Williams" userId="f29b3c51-bd33-47dd-a3d1-9cc44d628716" providerId="ADAL" clId="{3FBEA603-2B2D-4C5A-847C-F4C7A4E1F9C7}" dt="2026-07-16T15:46:13.412" v="2541" actId="14826"/>
          <ac:spMkLst>
            <pc:docMk/>
            <pc:sldMk cId="2105751057" sldId="270"/>
            <ac:spMk id="2" creationId="{743B115E-1F60-8EC3-4058-98450F16E83A}"/>
          </ac:spMkLst>
        </pc:spChg>
        <pc:spChg chg="mod">
          <ac:chgData name="Dan Williams" userId="f29b3c51-bd33-47dd-a3d1-9cc44d628716" providerId="ADAL" clId="{3FBEA603-2B2D-4C5A-847C-F4C7A4E1F9C7}" dt="2026-07-09T13:56:57.675" v="2348" actId="20577"/>
          <ac:spMkLst>
            <pc:docMk/>
            <pc:sldMk cId="2105751057" sldId="270"/>
            <ac:spMk id="12" creationId="{53425573-994B-E1CB-5FE0-0C0E0F029699}"/>
          </ac:spMkLst>
        </pc:spChg>
        <pc:spChg chg="mod">
          <ac:chgData name="Dan Williams" userId="f29b3c51-bd33-47dd-a3d1-9cc44d628716" providerId="ADAL" clId="{3FBEA603-2B2D-4C5A-847C-F4C7A4E1F9C7}" dt="2026-07-16T15:45:20.422" v="2520"/>
          <ac:spMkLst>
            <pc:docMk/>
            <pc:sldMk cId="2105751057" sldId="270"/>
            <ac:spMk id="13" creationId="{CE91E0DF-ACAA-F2D0-E654-BF6C9E73171F}"/>
          </ac:spMkLst>
        </pc:spChg>
        <pc:spChg chg="mod">
          <ac:chgData name="Dan Williams" userId="f29b3c51-bd33-47dd-a3d1-9cc44d628716" providerId="ADAL" clId="{3FBEA603-2B2D-4C5A-847C-F4C7A4E1F9C7}" dt="2026-07-16T15:45:34.710" v="2530" actId="6549"/>
          <ac:spMkLst>
            <pc:docMk/>
            <pc:sldMk cId="2105751057" sldId="270"/>
            <ac:spMk id="16" creationId="{79EEFC38-69D3-30FA-F698-695D5D508D63}"/>
          </ac:spMkLst>
        </pc:spChg>
        <pc:spChg chg="mod">
          <ac:chgData name="Dan Williams" userId="f29b3c51-bd33-47dd-a3d1-9cc44d628716" providerId="ADAL" clId="{3FBEA603-2B2D-4C5A-847C-F4C7A4E1F9C7}" dt="2026-07-09T13:56:42.125" v="2339"/>
          <ac:spMkLst>
            <pc:docMk/>
            <pc:sldMk cId="2105751057" sldId="270"/>
            <ac:spMk id="17" creationId="{30FB4B9E-7EB3-DCA8-E0A7-A53E178985B7}"/>
          </ac:spMkLst>
        </pc:spChg>
        <pc:spChg chg="mod">
          <ac:chgData name="Dan Williams" userId="f29b3c51-bd33-47dd-a3d1-9cc44d628716" providerId="ADAL" clId="{3FBEA603-2B2D-4C5A-847C-F4C7A4E1F9C7}" dt="2026-07-16T15:45:26.164" v="2522"/>
          <ac:spMkLst>
            <pc:docMk/>
            <pc:sldMk cId="2105751057" sldId="270"/>
            <ac:spMk id="18" creationId="{55140DCD-0F81-F626-87CB-848175BF0E5A}"/>
          </ac:spMkLst>
        </pc:spChg>
        <pc:spChg chg="mod">
          <ac:chgData name="Dan Williams" userId="f29b3c51-bd33-47dd-a3d1-9cc44d628716" providerId="ADAL" clId="{3FBEA603-2B2D-4C5A-847C-F4C7A4E1F9C7}" dt="2026-07-16T15:45:41.208" v="2532" actId="20577"/>
          <ac:spMkLst>
            <pc:docMk/>
            <pc:sldMk cId="2105751057" sldId="270"/>
            <ac:spMk id="19" creationId="{B09522F9-DF6B-EAEA-B649-CE7A6B1335CC}"/>
          </ac:spMkLst>
        </pc:spChg>
        <pc:spChg chg="mod">
          <ac:chgData name="Dan Williams" userId="f29b3c51-bd33-47dd-a3d1-9cc44d628716" providerId="ADAL" clId="{3FBEA603-2B2D-4C5A-847C-F4C7A4E1F9C7}" dt="2026-07-16T15:45:26.427" v="2524" actId="20577"/>
          <ac:spMkLst>
            <pc:docMk/>
            <pc:sldMk cId="2105751057" sldId="270"/>
            <ac:spMk id="20" creationId="{FE27C6B6-8294-56EA-665F-5E74F0BF117D}"/>
          </ac:spMkLst>
        </pc:spChg>
        <pc:spChg chg="mod">
          <ac:chgData name="Dan Williams" userId="f29b3c51-bd33-47dd-a3d1-9cc44d628716" providerId="ADAL" clId="{3FBEA603-2B2D-4C5A-847C-F4C7A4E1F9C7}" dt="2026-07-16T15:45:58.431" v="2540" actId="20577"/>
          <ac:spMkLst>
            <pc:docMk/>
            <pc:sldMk cId="2105751057" sldId="270"/>
            <ac:spMk id="22" creationId="{EF89E40F-E0AD-D266-021A-BC448DCFD11A}"/>
          </ac:spMkLst>
        </pc:spChg>
        <pc:spChg chg="mod">
          <ac:chgData name="Dan Williams" userId="f29b3c51-bd33-47dd-a3d1-9cc44d628716" providerId="ADAL" clId="{3FBEA603-2B2D-4C5A-847C-F4C7A4E1F9C7}" dt="2026-07-16T15:45:46.350" v="2536" actId="6549"/>
          <ac:spMkLst>
            <pc:docMk/>
            <pc:sldMk cId="2105751057" sldId="270"/>
            <ac:spMk id="24" creationId="{91FE85FC-576A-393B-C1D4-CE4C7F5C15D1}"/>
          </ac:spMkLst>
        </pc:spChg>
        <pc:grpChg chg="mod">
          <ac:chgData name="Dan Williams" userId="f29b3c51-bd33-47dd-a3d1-9cc44d628716" providerId="ADAL" clId="{3FBEA603-2B2D-4C5A-847C-F4C7A4E1F9C7}" dt="2026-07-09T13:56:42.125" v="2339"/>
          <ac:grpSpMkLst>
            <pc:docMk/>
            <pc:sldMk cId="2105751057" sldId="270"/>
            <ac:grpSpMk id="45" creationId="{93B5B01B-32B9-3F24-6160-7208C902B6C3}"/>
          </ac:grpSpMkLst>
        </pc:grpChg>
        <pc:grpChg chg="mod">
          <ac:chgData name="Dan Williams" userId="f29b3c51-bd33-47dd-a3d1-9cc44d628716" providerId="ADAL" clId="{3FBEA603-2B2D-4C5A-847C-F4C7A4E1F9C7}" dt="2026-07-16T15:45:26.164" v="2522"/>
          <ac:grpSpMkLst>
            <pc:docMk/>
            <pc:sldMk cId="2105751057" sldId="270"/>
            <ac:grpSpMk id="46" creationId="{C89C7FDB-A4E0-6629-381F-BA85550772B6}"/>
          </ac:grpSpMkLst>
        </pc:grpChg>
        <pc:picChg chg="add mod">
          <ac:chgData name="Dan Williams" userId="f29b3c51-bd33-47dd-a3d1-9cc44d628716" providerId="ADAL" clId="{3FBEA603-2B2D-4C5A-847C-F4C7A4E1F9C7}" dt="2026-07-09T13:59:48.446" v="2371" actId="34135"/>
          <ac:picMkLst>
            <pc:docMk/>
            <pc:sldMk cId="2105751057" sldId="270"/>
            <ac:picMk id="4" creationId="{20C12752-5A13-BC18-F980-6011F9083C45}"/>
          </ac:picMkLst>
        </pc:picChg>
      </pc:sldChg>
      <pc:sldChg chg="addSp delSp modSp add mod">
        <pc:chgData name="Dan Williams" userId="f29b3c51-bd33-47dd-a3d1-9cc44d628716" providerId="ADAL" clId="{3FBEA603-2B2D-4C5A-847C-F4C7A4E1F9C7}" dt="2026-07-17T09:20:36.281" v="2548"/>
        <pc:sldMkLst>
          <pc:docMk/>
          <pc:sldMk cId="3118648990" sldId="271"/>
        </pc:sldMkLst>
        <pc:spChg chg="mod">
          <ac:chgData name="Dan Williams" userId="f29b3c51-bd33-47dd-a3d1-9cc44d628716" providerId="ADAL" clId="{3FBEA603-2B2D-4C5A-847C-F4C7A4E1F9C7}" dt="2026-07-16T15:45:09.166" v="2517" actId="14826"/>
          <ac:spMkLst>
            <pc:docMk/>
            <pc:sldMk cId="3118648990" sldId="271"/>
            <ac:spMk id="2" creationId="{07390B16-4967-B614-A8E8-CCB2D8024700}"/>
          </ac:spMkLst>
        </pc:spChg>
        <pc:spChg chg="mod">
          <ac:chgData name="Dan Williams" userId="f29b3c51-bd33-47dd-a3d1-9cc44d628716" providerId="ADAL" clId="{3FBEA603-2B2D-4C5A-847C-F4C7A4E1F9C7}" dt="2026-07-16T15:44:12.770" v="2505" actId="20577"/>
          <ac:spMkLst>
            <pc:docMk/>
            <pc:sldMk cId="3118648990" sldId="271"/>
            <ac:spMk id="12" creationId="{65769CBE-AD93-1C00-48B0-FC0389CAAEAA}"/>
          </ac:spMkLst>
        </pc:spChg>
        <pc:spChg chg="mod">
          <ac:chgData name="Dan Williams" userId="f29b3c51-bd33-47dd-a3d1-9cc44d628716" providerId="ADAL" clId="{3FBEA603-2B2D-4C5A-847C-F4C7A4E1F9C7}" dt="2026-07-17T09:20:36.281" v="2548"/>
          <ac:spMkLst>
            <pc:docMk/>
            <pc:sldMk cId="3118648990" sldId="271"/>
            <ac:spMk id="13" creationId="{9894F9DF-8995-9C26-4E6B-75FAA7EBEA63}"/>
          </ac:spMkLst>
        </pc:spChg>
        <pc:spChg chg="mod">
          <ac:chgData name="Dan Williams" userId="f29b3c51-bd33-47dd-a3d1-9cc44d628716" providerId="ADAL" clId="{3FBEA603-2B2D-4C5A-847C-F4C7A4E1F9C7}" dt="2026-07-16T15:44:03.643" v="2500" actId="6549"/>
          <ac:spMkLst>
            <pc:docMk/>
            <pc:sldMk cId="3118648990" sldId="271"/>
            <ac:spMk id="16" creationId="{22642DAD-A3F8-D3E6-84E7-1E6D2ADD6A91}"/>
          </ac:spMkLst>
        </pc:spChg>
        <pc:spChg chg="mod">
          <ac:chgData name="Dan Williams" userId="f29b3c51-bd33-47dd-a3d1-9cc44d628716" providerId="ADAL" clId="{3FBEA603-2B2D-4C5A-847C-F4C7A4E1F9C7}" dt="2026-07-16T15:44:10.079" v="2502"/>
          <ac:spMkLst>
            <pc:docMk/>
            <pc:sldMk cId="3118648990" sldId="271"/>
            <ac:spMk id="17" creationId="{BE2106B4-6C49-1D47-FB72-6A3E16099570}"/>
          </ac:spMkLst>
        </pc:spChg>
        <pc:spChg chg="mod">
          <ac:chgData name="Dan Williams" userId="f29b3c51-bd33-47dd-a3d1-9cc44d628716" providerId="ADAL" clId="{3FBEA603-2B2D-4C5A-847C-F4C7A4E1F9C7}" dt="2026-07-17T09:20:29.131" v="2543"/>
          <ac:spMkLst>
            <pc:docMk/>
            <pc:sldMk cId="3118648990" sldId="271"/>
            <ac:spMk id="18" creationId="{F3E74784-AA8D-85E3-489B-66BC379BBD30}"/>
          </ac:spMkLst>
        </pc:spChg>
        <pc:spChg chg="mod">
          <ac:chgData name="Dan Williams" userId="f29b3c51-bd33-47dd-a3d1-9cc44d628716" providerId="ADAL" clId="{3FBEA603-2B2D-4C5A-847C-F4C7A4E1F9C7}" dt="2026-07-16T15:44:10.147" v="2503"/>
          <ac:spMkLst>
            <pc:docMk/>
            <pc:sldMk cId="3118648990" sldId="271"/>
            <ac:spMk id="19" creationId="{43B01329-6BD6-A482-8F45-F4C3C928D4F6}"/>
          </ac:spMkLst>
        </pc:spChg>
        <pc:spChg chg="mod">
          <ac:chgData name="Dan Williams" userId="f29b3c51-bd33-47dd-a3d1-9cc44d628716" providerId="ADAL" clId="{3FBEA603-2B2D-4C5A-847C-F4C7A4E1F9C7}" dt="2026-07-17T09:20:29.798" v="2545" actId="20577"/>
          <ac:spMkLst>
            <pc:docMk/>
            <pc:sldMk cId="3118648990" sldId="271"/>
            <ac:spMk id="20" creationId="{AD41BCE0-35B9-614C-C38B-42915CD9ACAA}"/>
          </ac:spMkLst>
        </pc:spChg>
        <pc:spChg chg="mod">
          <ac:chgData name="Dan Williams" userId="f29b3c51-bd33-47dd-a3d1-9cc44d628716" providerId="ADAL" clId="{3FBEA603-2B2D-4C5A-847C-F4C7A4E1F9C7}" dt="2026-07-16T15:44:36.821" v="2516" actId="20577"/>
          <ac:spMkLst>
            <pc:docMk/>
            <pc:sldMk cId="3118648990" sldId="271"/>
            <ac:spMk id="22" creationId="{7087FD6E-0928-4C05-47BD-E85C503FCB12}"/>
          </ac:spMkLst>
        </pc:spChg>
        <pc:spChg chg="mod">
          <ac:chgData name="Dan Williams" userId="f29b3c51-bd33-47dd-a3d1-9cc44d628716" providerId="ADAL" clId="{3FBEA603-2B2D-4C5A-847C-F4C7A4E1F9C7}" dt="2026-07-16T15:44:17.031" v="2511" actId="20577"/>
          <ac:spMkLst>
            <pc:docMk/>
            <pc:sldMk cId="3118648990" sldId="271"/>
            <ac:spMk id="24" creationId="{6753C815-3CFF-DB6E-6132-C529294FDA75}"/>
          </ac:spMkLst>
        </pc:spChg>
        <pc:grpChg chg="mod">
          <ac:chgData name="Dan Williams" userId="f29b3c51-bd33-47dd-a3d1-9cc44d628716" providerId="ADAL" clId="{3FBEA603-2B2D-4C5A-847C-F4C7A4E1F9C7}" dt="2026-07-16T15:44:10.079" v="2502"/>
          <ac:grpSpMkLst>
            <pc:docMk/>
            <pc:sldMk cId="3118648990" sldId="271"/>
            <ac:grpSpMk id="45" creationId="{ECA28611-32BF-CA6D-7B3B-3F1594C927D9}"/>
          </ac:grpSpMkLst>
        </pc:grpChg>
        <pc:grpChg chg="mod">
          <ac:chgData name="Dan Williams" userId="f29b3c51-bd33-47dd-a3d1-9cc44d628716" providerId="ADAL" clId="{3FBEA603-2B2D-4C5A-847C-F4C7A4E1F9C7}" dt="2026-07-17T09:20:29.131" v="2543"/>
          <ac:grpSpMkLst>
            <pc:docMk/>
            <pc:sldMk cId="3118648990" sldId="271"/>
            <ac:grpSpMk id="46" creationId="{A92D46CD-0FA2-D378-0B6D-4815D47B335D}"/>
          </ac:grpSpMkLst>
        </pc:grpChg>
        <pc:picChg chg="add mod">
          <ac:chgData name="Dan Williams" userId="f29b3c51-bd33-47dd-a3d1-9cc44d628716" providerId="ADAL" clId="{3FBEA603-2B2D-4C5A-847C-F4C7A4E1F9C7}" dt="2026-07-09T14:00:03.674" v="2380" actId="34135"/>
          <ac:picMkLst>
            <pc:docMk/>
            <pc:sldMk cId="3118648990" sldId="271"/>
            <ac:picMk id="3" creationId="{E43DC6E8-DB4A-C337-FACD-AAACC257275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5261-3929-4456-B261-5415F6C3E92F}" type="datetimeFigureOut">
              <a:rPr lang="en-GB" smtClean="0"/>
              <a:t>17/07/2026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3746D-370A-473F-AF57-F2DA71841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1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17/07/2026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1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17/07/2026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1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17/07/2026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5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17/07/2026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8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17/07/2026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17/07/2026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17/07/2026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0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17/07/2026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6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17/07/2026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0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17/07/2026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4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17/07/2026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0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363D18-808A-411B-9243-AB39263B3F24}" type="datetimeFigureOut">
              <a:rPr lang="en-GB" smtClean="0"/>
              <a:t>17/07/2026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E7CF6-EA42-DB7E-6A6F-05B27EE2F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42A094-DCD6-806B-30E4-BD68516332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CEBF52-9868-E198-FD43-24F8B4D9FDA2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D07599-F43D-AE6A-2C33-64A3ED666D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FC9BCF-4179-0DC1-AE18-6519D3F62D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Eastern Caribbean &amp; Bimini Beach Club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3B8A17-814E-42A2-FAC6-A6B06AB5C1F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699A89-562E-8C73-DD0D-9B26CD4C63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Miami  •  Philipsburg  •  Tortola  •  St. Croix  •  San Juan  •  Puerto Plata  •  The Beach Club at Bimini  •  Miami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D67E72-2C61-EA11-2EAE-6D748F2A14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8018D8-1771-2703-73A3-1808A7369AF9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£2219pp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131532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0683C6-4C01-FF1F-3DE9-2CAD9651B2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321F38-1D94-AA80-42DB-D046707CF5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733C72-E239-ADD3-8780-EC68A8DD2B36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£2039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B7F9F58-5112-786E-59D3-616F23E25FD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3171471" cy="360000"/>
            <a:chOff x="637312" y="7041148"/>
            <a:chExt cx="3171471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E47F64-CD08-BAA5-3F55-2AAF80316608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A1B086-B83F-B1C3-9840-8D127194B51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630823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Miami + 10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BE50F1-0099-C673-A7A7-59E31AC877AA}"/>
              </a:ext>
            </a:extLst>
          </p:cNvPr>
          <p:cNvGrpSpPr/>
          <p:nvPr/>
        </p:nvGrpSpPr>
        <p:grpSpPr>
          <a:xfrm>
            <a:off x="4139151" y="6916789"/>
            <a:ext cx="2893353" cy="401713"/>
            <a:chOff x="4151629" y="7032246"/>
            <a:chExt cx="2893353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457AC65-5DA0-345A-1725-9C9C5CC867CB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A0B032-4E20-4F56-8AE7-E3827075F9F7}"/>
                </a:ext>
              </a:extLst>
            </p:cNvPr>
            <p:cNvSpPr txBox="1">
              <a:spLocks/>
            </p:cNvSpPr>
            <p:nvPr/>
          </p:nvSpPr>
          <p:spPr>
            <a:xfrm>
              <a:off x="4687029" y="7032246"/>
              <a:ext cx="2357953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29 November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26D155-8756-65B7-7EFD-A6343BF8A0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C61937B1-2F84-F9ED-F5EB-AD134DA6A1E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169" y="3580653"/>
            <a:ext cx="6505336" cy="12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1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B7F65-A162-2F1F-D888-4540F78B7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9167D-C949-44BC-2D03-D4735B340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6065A5-65DC-E2CD-5630-CE97534960D0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7CDEFF-BDA6-91F2-33F9-05AEE9CE5A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3EE453-A356-F201-362F-D2F0A41EC3F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7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The Adriatic, Albania &amp; Greece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6519B9-6960-5CBD-2DB8-DBEBBA93451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7407C9D-A4A8-BCAC-E082-9B4D0F6D5D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Athens (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Piraeus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)  •  Dubrovnik  •  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Kotor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  •  Sarandë  •  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Mykonos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  •  Athens (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Piraeus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)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EF5CF9-60D3-8F4D-3D15-042A8E22C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27C3BB-AA2C-78B5-9CB8-3947DCFEA908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£2529pp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131573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475703A-EAE6-8B76-FEDF-30E7AC2ED3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34D46C-7622-DAC4-DC25-8352992386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232C98-B1EB-2E3D-46FE-782AA0E5F74F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£2149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1826AC1-53AE-6EB4-A517-EFE4E410D87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3284344" cy="360000"/>
            <a:chOff x="637312" y="7041148"/>
            <a:chExt cx="3284344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77C3EE-42F1-B70D-526F-5B5E2B60E920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BF9329-8D10-BF65-3254-F60E32106320}"/>
                </a:ext>
              </a:extLst>
            </p:cNvPr>
            <p:cNvSpPr txBox="1">
              <a:spLocks/>
            </p:cNvSpPr>
            <p:nvPr/>
          </p:nvSpPr>
          <p:spPr>
            <a:xfrm>
              <a:off x="1177960" y="7122884"/>
              <a:ext cx="2743696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Athens + 7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E3B634-6339-AFF9-3585-7874F2AEBFA9}"/>
              </a:ext>
            </a:extLst>
          </p:cNvPr>
          <p:cNvGrpSpPr/>
          <p:nvPr/>
        </p:nvGrpSpPr>
        <p:grpSpPr>
          <a:xfrm>
            <a:off x="4139151" y="6916789"/>
            <a:ext cx="2813208" cy="401713"/>
            <a:chOff x="4151629" y="7032246"/>
            <a:chExt cx="2813208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19089A-AA97-1EC4-D067-A493D115DB55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AF7D4A-200A-1638-705C-5299C7023CCB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277807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19 June 2027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BF5D80-EF93-E8F8-AC46-C376A0D98A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7A8284D5-AFB3-4D76-515E-85BDEFDEE81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169" y="3580653"/>
            <a:ext cx="6505336" cy="12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3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B36D1-8195-5759-5507-9524C5535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9D5171-35DF-C306-2C3B-62D31D6374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5A2FF9-9A17-02B7-3147-7BBBB22ED34D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AFCC4B-841B-95FB-4213-A3BBE3FE2C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61D71-2787-7032-AA2A-21DA2D33E8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7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Europe: Barcelona to Portsmouth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1F61CF-6509-6B66-9B34-CB48E82EA99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89D82E1-01F8-4401-3E27-74DDB1A282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Tangier  •  Lisbon  •  La Coruña  •  Bilbao  •  Bordeaux (Le Verdon)  •  Portsmouth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B38E86-E722-19B7-493F-48C8A12A93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7A4270-20BF-10AF-196F-7D0E06FE8BBF}"/>
              </a:ext>
            </a:extLst>
          </p:cNvPr>
          <p:cNvSpPr txBox="1">
            <a:spLocks/>
          </p:cNvSpPr>
          <p:nvPr/>
        </p:nvSpPr>
        <p:spPr>
          <a:xfrm>
            <a:off x="4139150" y="7936014"/>
            <a:ext cx="3024700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131320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D1D986-149F-5F67-B6ED-7C8587E12E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0D7179-3ABF-E4DD-5E5F-1EDE8570AFF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BEC70C-B23E-5B8B-CE80-2FDB0F1A7066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£1499</a:t>
            </a:r>
            <a:r>
              <a:rPr lang="en-US" sz="240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B7DCE61-C55F-D61B-5C44-98D58C55309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3310634" cy="360000"/>
            <a:chOff x="637312" y="7041148"/>
            <a:chExt cx="3310634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E6DA07-7F54-1D21-9262-64138BFDD35D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C01D78-1511-231A-A194-2EF96294726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769986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Barcelona + 10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3B8BA7-F530-EA9F-0AEA-C7CAF6EBFAAB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35E93F-0F4C-B9E5-E52B-89AA0611421F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E28978-7D1C-4995-20A5-E4BB50EC44A9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25 July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Flight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D342D3-4E77-7059-4A66-B8315D0D07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37">
            <a:extLst>
              <a:ext uri="{FF2B5EF4-FFF2-40B4-BE49-F238E27FC236}">
                <a16:creationId xmlns:a16="http://schemas.microsoft.com/office/drawing/2014/main" id="{68CA477E-A394-C5B7-6CD4-5E545D031F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169" y="3580653"/>
            <a:ext cx="6505336" cy="12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8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D30AE-8E04-981A-D5B0-009CF4249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B0CCA6-5BCF-E1CC-9AE9-F18C3CA2F4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8FC921-8831-9158-33EB-91EE9B335C9B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2FD98-3BAE-BCAF-DA6D-428AF25DE5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04C51-2DCD-C2CA-B5D0-53EA3484FF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Greek Isles &amp; Mykonos Overnight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C334B5-40AC-084E-A2C6-01EA8CE84DB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D97A0E2-26A8-EDF3-2602-95E25E8C18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Athens (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Piraeus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)  •  Bodrum  •  Rhodes  •  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Mykonos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  •  Santorini  •  Athens (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Piraeus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)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A8C4C3-6585-CAA9-A409-0F154D641D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3818E9-B8B7-C43A-CB80-D48AE92165BB}"/>
              </a:ext>
            </a:extLst>
          </p:cNvPr>
          <p:cNvSpPr txBox="1">
            <a:spLocks/>
          </p:cNvSpPr>
          <p:nvPr/>
        </p:nvSpPr>
        <p:spPr>
          <a:xfrm>
            <a:off x="4139150" y="7936014"/>
            <a:ext cx="3024700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£1949pp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DD5F0CB-B02D-1AAD-BFA1-E3E6AAD129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1854AC-3841-AC5E-8774-A5B16D6592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D1DB97-D098-6A60-688D-F57DDDF66721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£1749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7194AB9-B92D-BE7F-E4A0-4B1F9A7E4C3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3171471" cy="360000"/>
            <a:chOff x="637312" y="7041148"/>
            <a:chExt cx="3171471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3F11FF-5BC6-815F-D48D-1F89918E3E0A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596109-920E-DD6F-E821-5E28C34C8FC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630823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Athens + 7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77CEDCA-E5C7-2B37-3B05-0FAB9CC89C98}"/>
              </a:ext>
            </a:extLst>
          </p:cNvPr>
          <p:cNvGrpSpPr/>
          <p:nvPr/>
        </p:nvGrpSpPr>
        <p:grpSpPr>
          <a:xfrm>
            <a:off x="4139151" y="6916789"/>
            <a:ext cx="2763299" cy="401713"/>
            <a:chOff x="4151629" y="7032246"/>
            <a:chExt cx="2763299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2104756-9006-DDB4-5C38-56A0A7A55F94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845BEC-36B0-984B-D33A-D85A02C47A15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227898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26 September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D1E490-2BEE-668D-95CB-6A41D805FA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2376B5C0-BBCA-8053-DD2A-2A3D5401605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169" y="3580653"/>
            <a:ext cx="6505336" cy="12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1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5774D-ED74-9C58-3AD8-F395248EF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B1C251-A6DB-2013-19C3-FFD64D5614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926783-06F6-D3B4-3D11-15624EE85CA6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769CBE-AD93-1C00-48B0-FC0389CAAEA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94F9DF-8995-9C26-4E6B-75FAA7EBEA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7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Solar Eclipse: Barcelona to Rome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FF6708-194F-2035-5EC4-EF2AF9785B8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2642DAD-A3F8-D3E6-84E7-1E6D2ADD6A9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153849"/>
            <a:ext cx="68400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Palma de Mallorca  •  Ibiza  •  Cannes  •  Ajaccio  •  Tuscany/Cinque Terre (La Spezia)  •</a:t>
            </a:r>
          </a:p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Amalfi Coast (Salerno)  •  Catania  •  Rome (Civitavecchia)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EC9388-EC7E-D7AE-566B-F396BFD4CD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87FD6E-0928-4C05-47BD-E85C503FCB12}"/>
              </a:ext>
            </a:extLst>
          </p:cNvPr>
          <p:cNvSpPr txBox="1">
            <a:spLocks/>
          </p:cNvSpPr>
          <p:nvPr/>
        </p:nvSpPr>
        <p:spPr>
          <a:xfrm>
            <a:off x="4139150" y="7936014"/>
            <a:ext cx="3024700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£2549pp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FD12C5F-C876-6BAE-CF80-25BC049196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54013A-0922-A636-6BAF-EFF15AF654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53C815-3CFF-DB6E-6132-C529294FDA75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£2249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CA28611-32BF-CA6D-7B3B-3F1594C927D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3259834" cy="360000"/>
            <a:chOff x="637312" y="7041148"/>
            <a:chExt cx="3259834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2106B4-6C49-1D47-FB72-6A3E16099570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B01329-6BD6-A482-8F45-F4C3C928D4F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719186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Barcelona + 12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92D46CD-0FA2-D378-0B6D-4815D47B335D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E74784-AA8D-85E3-489B-66BC379BBD30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41BCE0-35B9-614C-C38B-42915CD9ACAA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9 August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390B16-4967-B614-A8E8-CCB2D80247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37">
            <a:extLst>
              <a:ext uri="{FF2B5EF4-FFF2-40B4-BE49-F238E27FC236}">
                <a16:creationId xmlns:a16="http://schemas.microsoft.com/office/drawing/2014/main" id="{E43DC6E8-DB4A-C337-FACD-AAACC257275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169" y="3580653"/>
            <a:ext cx="6505336" cy="12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48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445ED-E9C6-64D7-06E1-E73F3C6CA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F86990-0A09-0AA5-B076-56571F1FA0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4EDF80-8755-1529-C15F-EC6CC4197A7E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425573-994B-E1CB-5FE0-0C0E0F0296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91E0DF-ACAA-F2D0-E654-BF6C9E7317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7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Italy, Spain &amp; French Riviera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853A81-0674-52C1-A07B-1135EF44A9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9EEFC38-69D3-30FA-F698-695D5D508D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153849"/>
            <a:ext cx="68400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Palma de Mallorca  •  Provence (Marseille)  •  Cannes  •  Ajaccio  •</a:t>
            </a:r>
          </a:p>
          <a:p>
            <a:pPr lvl="0" algn="ctr">
              <a:defRPr/>
            </a:pP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Tuscany/Cinque Terre (La Spezia)  •  Barcelona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00AC9A-EAE9-BBF9-63E0-F5D20FC52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89E40F-E0AD-D266-021A-BC448DCFD11A}"/>
              </a:ext>
            </a:extLst>
          </p:cNvPr>
          <p:cNvSpPr txBox="1">
            <a:spLocks/>
          </p:cNvSpPr>
          <p:nvPr/>
        </p:nvSpPr>
        <p:spPr>
          <a:xfrm>
            <a:off x="4139150" y="7936014"/>
            <a:ext cx="3024700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£2149pp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686A71A-2809-45FC-9C9C-E07CF67793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FF82D2-5B22-F8F9-1A60-CC3486C1DBF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FE85FC-576A-393B-C1D4-CE4C7F5C15D1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£1749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3B5B01B-32B9-3F24-6160-7208C902B6C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3171471" cy="360000"/>
            <a:chOff x="637312" y="7041148"/>
            <a:chExt cx="3171471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0FB4B9E-7EB3-DCA8-E0A7-A53E178985B7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9522F9-DF6B-EAEA-B649-CE7A6B1335C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630823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Barcelona + 8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89C7FDB-A4E0-6629-381F-BA85550772B6}"/>
              </a:ext>
            </a:extLst>
          </p:cNvPr>
          <p:cNvGrpSpPr/>
          <p:nvPr/>
        </p:nvGrpSpPr>
        <p:grpSpPr>
          <a:xfrm>
            <a:off x="4139151" y="6916789"/>
            <a:ext cx="2763299" cy="401713"/>
            <a:chOff x="4151629" y="7032246"/>
            <a:chExt cx="2763299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140DCD-0F81-F626-87CB-848175BF0E5A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27C6B6-8294-56EA-665F-5E74F0BF117D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227898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1 August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3B115E-1F60-8EC3-4058-98450F16E8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20C12752-5A13-BC18-F980-6011F9083C4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169" y="3580653"/>
            <a:ext cx="6505336" cy="12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51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772B83BA8E2468E888950BC018958" ma:contentTypeVersion="14" ma:contentTypeDescription="Create a new document." ma:contentTypeScope="" ma:versionID="cd7af7e1588a6539b2de4122ecb1d82a">
  <xsd:schema xmlns:xsd="http://www.w3.org/2001/XMLSchema" xmlns:xs="http://www.w3.org/2001/XMLSchema" xmlns:p="http://schemas.microsoft.com/office/2006/metadata/properties" xmlns:ns2="e70f7adb-373f-49ff-b302-a96d2b2b043b" xmlns:ns3="3fcca17e-22dc-47ba-a035-60d3073becb1" targetNamespace="http://schemas.microsoft.com/office/2006/metadata/properties" ma:root="true" ma:fieldsID="67e64e81ea6429fe108dc8bd36fab7dc" ns2:_="" ns3:_="">
    <xsd:import namespace="e70f7adb-373f-49ff-b302-a96d2b2b043b"/>
    <xsd:import namespace="3fcca17e-22dc-47ba-a035-60d3073becb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f7adb-373f-49ff-b302-a96d2b2b043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9722e89-ce61-476e-a893-fa2ca5ca51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ca17e-22dc-47ba-a035-60d3073becb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7902715-454b-4b8c-baae-cda83dbc21b2}" ma:internalName="TaxCatchAll" ma:showField="CatchAllData" ma:web="3fcca17e-22dc-47ba-a035-60d3073be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cca17e-22dc-47ba-a035-60d3073becb1" xsi:nil="true"/>
    <lcf76f155ced4ddcb4097134ff3c332f xmlns="e70f7adb-373f-49ff-b302-a96d2b2b04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6EA052-7D86-4777-B5FD-9D38B0C6B6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37F787-A573-4FC0-8149-1126CEA9C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0f7adb-373f-49ff-b302-a96d2b2b043b"/>
    <ds:schemaRef ds:uri="3fcca17e-22dc-47ba-a035-60d3073b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76498B-D37C-4AE6-804C-0055E451CC62}">
  <ds:schemaRefs>
    <ds:schemaRef ds:uri="http://schemas.microsoft.com/office/2006/metadata/properties"/>
    <ds:schemaRef ds:uri="http://schemas.microsoft.com/office/infopath/2007/PartnerControls"/>
    <ds:schemaRef ds:uri="3fcca17e-22dc-47ba-a035-60d3073becb1"/>
    <ds:schemaRef ds:uri="e70f7adb-373f-49ff-b302-a96d2b2b04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</TotalTime>
  <Words>499</Words>
  <Application>Microsoft Office PowerPoint</Application>
  <PresentationFormat>Custom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VV Centra 2</vt:lpstr>
      <vt:lpstr>VV Centra 2 Bold</vt:lpstr>
      <vt:lpstr>VV Centra 2 Extrabold</vt:lpstr>
      <vt:lpstr>VV Centra 2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Williams</dc:creator>
  <cp:lastModifiedBy>Dan Williams</cp:lastModifiedBy>
  <cp:revision>2</cp:revision>
  <dcterms:created xsi:type="dcterms:W3CDTF">2026-04-08T11:07:28Z</dcterms:created>
  <dcterms:modified xsi:type="dcterms:W3CDTF">2026-07-17T10:23:33Z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0x0101009BA772B83BA8E2468E888950BC018958</vt:lpwstr>
  </property>
  <property fmtid="{D5CDD505-2E9C-101B-9397-08002B2CF9AE}" pid="3" name="MediaServiceImageTags">
    <vt:lpwstr/>
  </property>
</Properties>
</file>