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72" r:id="rId5"/>
    <p:sldId id="273" r:id="rId6"/>
    <p:sldId id="274" r:id="rId7"/>
    <p:sldId id="276" r:id="rId8"/>
    <p:sldId id="277" r:id="rId9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08" y="76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addSld delSld modSld sldOrd">
      <pc:chgData name="Dan Williams" userId="f29b3c51-bd33-47dd-a3d1-9cc44d628716" providerId="ADAL" clId="{3FBEA603-2B2D-4C5A-847C-F4C7A4E1F9C7}" dt="2026-08-12T15:36:36.097" v="327" actId="20577"/>
      <pc:docMkLst>
        <pc:docMk/>
      </pc:docMkLst>
      <pc:sldChg chg="del">
        <pc:chgData name="Dan Williams" userId="f29b3c51-bd33-47dd-a3d1-9cc44d628716" providerId="ADAL" clId="{3FBEA603-2B2D-4C5A-847C-F4C7A4E1F9C7}" dt="2026-08-11T16:23:33.504" v="5" actId="47"/>
        <pc:sldMkLst>
          <pc:docMk/>
          <pc:sldMk cId="1663835276" sldId="265"/>
        </pc:sldMkLst>
      </pc:sldChg>
      <pc:sldChg chg="del">
        <pc:chgData name="Dan Williams" userId="f29b3c51-bd33-47dd-a3d1-9cc44d628716" providerId="ADAL" clId="{3FBEA603-2B2D-4C5A-847C-F4C7A4E1F9C7}" dt="2026-08-11T16:23:33.504" v="5" actId="47"/>
        <pc:sldMkLst>
          <pc:docMk/>
          <pc:sldMk cId="1748917084" sldId="267"/>
        </pc:sldMkLst>
      </pc:sldChg>
      <pc:sldChg chg="modSp del ord">
        <pc:chgData name="Dan Williams" userId="f29b3c51-bd33-47dd-a3d1-9cc44d628716" providerId="ADAL" clId="{3FBEA603-2B2D-4C5A-847C-F4C7A4E1F9C7}" dt="2026-08-11T16:23:33.504" v="5" actId="47"/>
        <pc:sldMkLst>
          <pc:docMk/>
          <pc:sldMk cId="2553684574" sldId="269"/>
        </pc:sldMkLst>
      </pc:sldChg>
      <pc:sldChg chg="del">
        <pc:chgData name="Dan Williams" userId="f29b3c51-bd33-47dd-a3d1-9cc44d628716" providerId="ADAL" clId="{3FBEA603-2B2D-4C5A-847C-F4C7A4E1F9C7}" dt="2026-08-11T16:23:33.504" v="5" actId="47"/>
        <pc:sldMkLst>
          <pc:docMk/>
          <pc:sldMk cId="2105751057" sldId="270"/>
        </pc:sldMkLst>
      </pc:sldChg>
      <pc:sldChg chg="del">
        <pc:chgData name="Dan Williams" userId="f29b3c51-bd33-47dd-a3d1-9cc44d628716" providerId="ADAL" clId="{3FBEA603-2B2D-4C5A-847C-F4C7A4E1F9C7}" dt="2026-08-11T16:23:33.504" v="5" actId="47"/>
        <pc:sldMkLst>
          <pc:docMk/>
          <pc:sldMk cId="3118648990" sldId="271"/>
        </pc:sldMkLst>
      </pc:sldChg>
      <pc:sldChg chg="modSp mod">
        <pc:chgData name="Dan Williams" userId="f29b3c51-bd33-47dd-a3d1-9cc44d628716" providerId="ADAL" clId="{3FBEA603-2B2D-4C5A-847C-F4C7A4E1F9C7}" dt="2026-08-12T15:35:45.403" v="269" actId="20577"/>
        <pc:sldMkLst>
          <pc:docMk/>
          <pc:sldMk cId="1059168505" sldId="272"/>
        </pc:sldMkLst>
        <pc:spChg chg="mod">
          <ac:chgData name="Dan Williams" userId="f29b3c51-bd33-47dd-a3d1-9cc44d628716" providerId="ADAL" clId="{3FBEA603-2B2D-4C5A-847C-F4C7A4E1F9C7}" dt="2026-08-11T16:24:00.747" v="34" actId="14826"/>
          <ac:spMkLst>
            <pc:docMk/>
            <pc:sldMk cId="1059168505" sldId="272"/>
            <ac:spMk id="6" creationId="{D343217F-7D7D-0A80-30F5-2C1C8FE7726F}"/>
          </ac:spMkLst>
        </pc:spChg>
        <pc:spChg chg="mod">
          <ac:chgData name="Dan Williams" userId="f29b3c51-bd33-47dd-a3d1-9cc44d628716" providerId="ADAL" clId="{3FBEA603-2B2D-4C5A-847C-F4C7A4E1F9C7}" dt="2026-08-11T16:24:08.832" v="37"/>
          <ac:spMkLst>
            <pc:docMk/>
            <pc:sldMk cId="1059168505" sldId="272"/>
            <ac:spMk id="13" creationId="{E9D7A289-DA18-BEF6-D231-F87AE9E241E1}"/>
          </ac:spMkLst>
        </pc:spChg>
        <pc:spChg chg="mod">
          <ac:chgData name="Dan Williams" userId="f29b3c51-bd33-47dd-a3d1-9cc44d628716" providerId="ADAL" clId="{3FBEA603-2B2D-4C5A-847C-F4C7A4E1F9C7}" dt="2026-08-12T10:30:09.930" v="157" actId="20577"/>
          <ac:spMkLst>
            <pc:docMk/>
            <pc:sldMk cId="1059168505" sldId="272"/>
            <ac:spMk id="16" creationId="{9E904672-3B24-D584-E7E6-F30D019AEE0F}"/>
          </ac:spMkLst>
        </pc:spChg>
        <pc:spChg chg="mod">
          <ac:chgData name="Dan Williams" userId="f29b3c51-bd33-47dd-a3d1-9cc44d628716" providerId="ADAL" clId="{3FBEA603-2B2D-4C5A-847C-F4C7A4E1F9C7}" dt="2026-08-11T16:24:30.463" v="46"/>
          <ac:spMkLst>
            <pc:docMk/>
            <pc:sldMk cId="1059168505" sldId="272"/>
            <ac:spMk id="17" creationId="{4B2D5945-0748-A058-1759-57A2DAFA403C}"/>
          </ac:spMkLst>
        </pc:spChg>
        <pc:spChg chg="mod">
          <ac:chgData name="Dan Williams" userId="f29b3c51-bd33-47dd-a3d1-9cc44d628716" providerId="ADAL" clId="{3FBEA603-2B2D-4C5A-847C-F4C7A4E1F9C7}" dt="2026-08-11T16:24:17.554" v="39"/>
          <ac:spMkLst>
            <pc:docMk/>
            <pc:sldMk cId="1059168505" sldId="272"/>
            <ac:spMk id="18" creationId="{132B10FB-109C-B31B-7807-C6CAA8E68EB9}"/>
          </ac:spMkLst>
        </pc:spChg>
        <pc:spChg chg="mod">
          <ac:chgData name="Dan Williams" userId="f29b3c51-bd33-47dd-a3d1-9cc44d628716" providerId="ADAL" clId="{3FBEA603-2B2D-4C5A-847C-F4C7A4E1F9C7}" dt="2026-08-11T16:24:41.285" v="48" actId="20577"/>
          <ac:spMkLst>
            <pc:docMk/>
            <pc:sldMk cId="1059168505" sldId="272"/>
            <ac:spMk id="19" creationId="{3A12F567-4F6F-5692-F5FA-E7C27110D588}"/>
          </ac:spMkLst>
        </pc:spChg>
        <pc:spChg chg="mod">
          <ac:chgData name="Dan Williams" userId="f29b3c51-bd33-47dd-a3d1-9cc44d628716" providerId="ADAL" clId="{3FBEA603-2B2D-4C5A-847C-F4C7A4E1F9C7}" dt="2026-08-11T16:24:18.902" v="41" actId="20577"/>
          <ac:spMkLst>
            <pc:docMk/>
            <pc:sldMk cId="1059168505" sldId="272"/>
            <ac:spMk id="20" creationId="{AD369D8E-05DD-6373-D8E7-F02A6A25CFC1}"/>
          </ac:spMkLst>
        </pc:spChg>
        <pc:spChg chg="mod">
          <ac:chgData name="Dan Williams" userId="f29b3c51-bd33-47dd-a3d1-9cc44d628716" providerId="ADAL" clId="{3FBEA603-2B2D-4C5A-847C-F4C7A4E1F9C7}" dt="2026-08-12T15:35:45.403" v="269" actId="20577"/>
          <ac:spMkLst>
            <pc:docMk/>
            <pc:sldMk cId="1059168505" sldId="272"/>
            <ac:spMk id="22" creationId="{9597A5EC-B6B1-DB2C-BDBF-1632B1DDA14F}"/>
          </ac:spMkLst>
        </pc:spChg>
        <pc:spChg chg="mod">
          <ac:chgData name="Dan Williams" userId="f29b3c51-bd33-47dd-a3d1-9cc44d628716" providerId="ADAL" clId="{3FBEA603-2B2D-4C5A-847C-F4C7A4E1F9C7}" dt="2026-08-12T15:35:41.309" v="261" actId="20577"/>
          <ac:spMkLst>
            <pc:docMk/>
            <pc:sldMk cId="1059168505" sldId="272"/>
            <ac:spMk id="24" creationId="{A4A9453A-0CD3-2314-6165-73B91152A962}"/>
          </ac:spMkLst>
        </pc:spChg>
        <pc:grpChg chg="mod">
          <ac:chgData name="Dan Williams" userId="f29b3c51-bd33-47dd-a3d1-9cc44d628716" providerId="ADAL" clId="{3FBEA603-2B2D-4C5A-847C-F4C7A4E1F9C7}" dt="2026-08-11T16:24:30.463" v="46"/>
          <ac:grpSpMkLst>
            <pc:docMk/>
            <pc:sldMk cId="1059168505" sldId="272"/>
            <ac:grpSpMk id="45" creationId="{9449964E-4C4E-E9E8-C77E-C325F43B97B9}"/>
          </ac:grpSpMkLst>
        </pc:grpChg>
        <pc:grpChg chg="mod">
          <ac:chgData name="Dan Williams" userId="f29b3c51-bd33-47dd-a3d1-9cc44d628716" providerId="ADAL" clId="{3FBEA603-2B2D-4C5A-847C-F4C7A4E1F9C7}" dt="2026-08-11T16:24:17.554" v="39"/>
          <ac:grpSpMkLst>
            <pc:docMk/>
            <pc:sldMk cId="1059168505" sldId="272"/>
            <ac:grpSpMk id="46" creationId="{3D0C049D-0983-8BF1-922E-CE2D65262963}"/>
          </ac:grpSpMkLst>
        </pc:grpChg>
      </pc:sldChg>
      <pc:sldChg chg="modSp add mod">
        <pc:chgData name="Dan Williams" userId="f29b3c51-bd33-47dd-a3d1-9cc44d628716" providerId="ADAL" clId="{3FBEA603-2B2D-4C5A-847C-F4C7A4E1F9C7}" dt="2026-08-12T15:35:58.026" v="285" actId="20577"/>
        <pc:sldMkLst>
          <pc:docMk/>
          <pc:sldMk cId="1328190887" sldId="273"/>
        </pc:sldMkLst>
        <pc:spChg chg="mod">
          <ac:chgData name="Dan Williams" userId="f29b3c51-bd33-47dd-a3d1-9cc44d628716" providerId="ADAL" clId="{3FBEA603-2B2D-4C5A-847C-F4C7A4E1F9C7}" dt="2026-08-11T16:24:56.469" v="54" actId="14826"/>
          <ac:spMkLst>
            <pc:docMk/>
            <pc:sldMk cId="1328190887" sldId="273"/>
            <ac:spMk id="6" creationId="{8A5A97AF-9DA9-E83B-16C1-777F2CFD87BE}"/>
          </ac:spMkLst>
        </pc:spChg>
        <pc:spChg chg="mod">
          <ac:chgData name="Dan Williams" userId="f29b3c51-bd33-47dd-a3d1-9cc44d628716" providerId="ADAL" clId="{3FBEA603-2B2D-4C5A-847C-F4C7A4E1F9C7}" dt="2026-08-11T16:27:01.008" v="91" actId="255"/>
          <ac:spMkLst>
            <pc:docMk/>
            <pc:sldMk cId="1328190887" sldId="273"/>
            <ac:spMk id="13" creationId="{91A9906E-4246-D89A-86FD-FEF7E30BD050}"/>
          </ac:spMkLst>
        </pc:spChg>
        <pc:spChg chg="mod">
          <ac:chgData name="Dan Williams" userId="f29b3c51-bd33-47dd-a3d1-9cc44d628716" providerId="ADAL" clId="{3FBEA603-2B2D-4C5A-847C-F4C7A4E1F9C7}" dt="2026-08-11T16:27:13.236" v="98"/>
          <ac:spMkLst>
            <pc:docMk/>
            <pc:sldMk cId="1328190887" sldId="273"/>
            <ac:spMk id="16" creationId="{DAD2654B-4AFF-557F-4A12-554DE50D741C}"/>
          </ac:spMkLst>
        </pc:spChg>
        <pc:spChg chg="mod">
          <ac:chgData name="Dan Williams" userId="f29b3c51-bd33-47dd-a3d1-9cc44d628716" providerId="ADAL" clId="{3FBEA603-2B2D-4C5A-847C-F4C7A4E1F9C7}" dt="2026-08-11T16:27:17.669" v="100"/>
          <ac:spMkLst>
            <pc:docMk/>
            <pc:sldMk cId="1328190887" sldId="273"/>
            <ac:spMk id="17" creationId="{7CF11856-0138-84A4-96F6-CDBC9F3A1934}"/>
          </ac:spMkLst>
        </pc:spChg>
        <pc:spChg chg="mod">
          <ac:chgData name="Dan Williams" userId="f29b3c51-bd33-47dd-a3d1-9cc44d628716" providerId="ADAL" clId="{3FBEA603-2B2D-4C5A-847C-F4C7A4E1F9C7}" dt="2026-08-11T16:27:08.186" v="93"/>
          <ac:spMkLst>
            <pc:docMk/>
            <pc:sldMk cId="1328190887" sldId="273"/>
            <ac:spMk id="18" creationId="{638E9500-E62C-2EB3-F12B-D882BFFA7E6A}"/>
          </ac:spMkLst>
        </pc:spChg>
        <pc:spChg chg="mod">
          <ac:chgData name="Dan Williams" userId="f29b3c51-bd33-47dd-a3d1-9cc44d628716" providerId="ADAL" clId="{3FBEA603-2B2D-4C5A-847C-F4C7A4E1F9C7}" dt="2026-08-11T16:27:20.404" v="102" actId="20577"/>
          <ac:spMkLst>
            <pc:docMk/>
            <pc:sldMk cId="1328190887" sldId="273"/>
            <ac:spMk id="19" creationId="{4CD18116-5BC5-1C36-193A-3CBA07272245}"/>
          </ac:spMkLst>
        </pc:spChg>
        <pc:spChg chg="mod">
          <ac:chgData name="Dan Williams" userId="f29b3c51-bd33-47dd-a3d1-9cc44d628716" providerId="ADAL" clId="{3FBEA603-2B2D-4C5A-847C-F4C7A4E1F9C7}" dt="2026-08-11T16:27:08.868" v="95" actId="20577"/>
          <ac:spMkLst>
            <pc:docMk/>
            <pc:sldMk cId="1328190887" sldId="273"/>
            <ac:spMk id="20" creationId="{FB423955-531C-593B-E974-2B0DA3ABCBE9}"/>
          </ac:spMkLst>
        </pc:spChg>
        <pc:spChg chg="mod">
          <ac:chgData name="Dan Williams" userId="f29b3c51-bd33-47dd-a3d1-9cc44d628716" providerId="ADAL" clId="{3FBEA603-2B2D-4C5A-847C-F4C7A4E1F9C7}" dt="2026-08-12T15:35:58.026" v="285" actId="20577"/>
          <ac:spMkLst>
            <pc:docMk/>
            <pc:sldMk cId="1328190887" sldId="273"/>
            <ac:spMk id="22" creationId="{BB8C9CB2-4B8B-A3B9-5674-1A53DB9AF1CA}"/>
          </ac:spMkLst>
        </pc:spChg>
        <pc:spChg chg="mod">
          <ac:chgData name="Dan Williams" userId="f29b3c51-bd33-47dd-a3d1-9cc44d628716" providerId="ADAL" clId="{3FBEA603-2B2D-4C5A-847C-F4C7A4E1F9C7}" dt="2026-08-12T15:35:52.738" v="277" actId="20577"/>
          <ac:spMkLst>
            <pc:docMk/>
            <pc:sldMk cId="1328190887" sldId="273"/>
            <ac:spMk id="24" creationId="{8E161A52-09D5-19C1-248A-246836300657}"/>
          </ac:spMkLst>
        </pc:spChg>
        <pc:grpChg chg="mod">
          <ac:chgData name="Dan Williams" userId="f29b3c51-bd33-47dd-a3d1-9cc44d628716" providerId="ADAL" clId="{3FBEA603-2B2D-4C5A-847C-F4C7A4E1F9C7}" dt="2026-08-11T16:27:17.669" v="100"/>
          <ac:grpSpMkLst>
            <pc:docMk/>
            <pc:sldMk cId="1328190887" sldId="273"/>
            <ac:grpSpMk id="45" creationId="{70747EAC-40EE-A10C-C8A1-4EF5282CFDB0}"/>
          </ac:grpSpMkLst>
        </pc:grpChg>
        <pc:grpChg chg="mod">
          <ac:chgData name="Dan Williams" userId="f29b3c51-bd33-47dd-a3d1-9cc44d628716" providerId="ADAL" clId="{3FBEA603-2B2D-4C5A-847C-F4C7A4E1F9C7}" dt="2026-08-11T16:27:08.186" v="93"/>
          <ac:grpSpMkLst>
            <pc:docMk/>
            <pc:sldMk cId="1328190887" sldId="273"/>
            <ac:grpSpMk id="46" creationId="{7045B36D-B818-4A91-DA2A-F4F53DF8A8E8}"/>
          </ac:grpSpMkLst>
        </pc:grpChg>
      </pc:sldChg>
      <pc:sldChg chg="modSp add mod">
        <pc:chgData name="Dan Williams" userId="f29b3c51-bd33-47dd-a3d1-9cc44d628716" providerId="ADAL" clId="{3FBEA603-2B2D-4C5A-847C-F4C7A4E1F9C7}" dt="2026-08-12T15:36:12.674" v="301" actId="20577"/>
        <pc:sldMkLst>
          <pc:docMk/>
          <pc:sldMk cId="4115517698" sldId="274"/>
        </pc:sldMkLst>
        <pc:spChg chg="mod">
          <ac:chgData name="Dan Williams" userId="f29b3c51-bd33-47dd-a3d1-9cc44d628716" providerId="ADAL" clId="{3FBEA603-2B2D-4C5A-847C-F4C7A4E1F9C7}" dt="2026-08-11T16:25:05.993" v="55" actId="14826"/>
          <ac:spMkLst>
            <pc:docMk/>
            <pc:sldMk cId="4115517698" sldId="274"/>
            <ac:spMk id="6" creationId="{FCF31B4D-754F-E001-56E2-98C6AE525BCC}"/>
          </ac:spMkLst>
        </pc:spChg>
        <pc:spChg chg="mod">
          <ac:chgData name="Dan Williams" userId="f29b3c51-bd33-47dd-a3d1-9cc44d628716" providerId="ADAL" clId="{3FBEA603-2B2D-4C5A-847C-F4C7A4E1F9C7}" dt="2026-08-11T16:28:04.389" v="112"/>
          <ac:spMkLst>
            <pc:docMk/>
            <pc:sldMk cId="4115517698" sldId="274"/>
            <ac:spMk id="13" creationId="{69D143D3-1FE5-A108-9FEB-03C025C9E779}"/>
          </ac:spMkLst>
        </pc:spChg>
        <pc:spChg chg="mod">
          <ac:chgData name="Dan Williams" userId="f29b3c51-bd33-47dd-a3d1-9cc44d628716" providerId="ADAL" clId="{3FBEA603-2B2D-4C5A-847C-F4C7A4E1F9C7}" dt="2026-08-11T16:28:26.494" v="128" actId="20577"/>
          <ac:spMkLst>
            <pc:docMk/>
            <pc:sldMk cId="4115517698" sldId="274"/>
            <ac:spMk id="16" creationId="{7D589235-DB0E-F830-1B09-AEA7045D8070}"/>
          </ac:spMkLst>
        </pc:spChg>
        <pc:spChg chg="mod">
          <ac:chgData name="Dan Williams" userId="f29b3c51-bd33-47dd-a3d1-9cc44d628716" providerId="ADAL" clId="{3FBEA603-2B2D-4C5A-847C-F4C7A4E1F9C7}" dt="2026-08-11T16:28:34.021" v="130"/>
          <ac:spMkLst>
            <pc:docMk/>
            <pc:sldMk cId="4115517698" sldId="274"/>
            <ac:spMk id="17" creationId="{B1F598A2-34D8-B468-7D08-5D9728691B29}"/>
          </ac:spMkLst>
        </pc:spChg>
        <pc:spChg chg="mod">
          <ac:chgData name="Dan Williams" userId="f29b3c51-bd33-47dd-a3d1-9cc44d628716" providerId="ADAL" clId="{3FBEA603-2B2D-4C5A-847C-F4C7A4E1F9C7}" dt="2026-08-11T16:28:10.319" v="114"/>
          <ac:spMkLst>
            <pc:docMk/>
            <pc:sldMk cId="4115517698" sldId="274"/>
            <ac:spMk id="18" creationId="{C21DFB0E-1FA3-92E9-55F3-EE58F8768EEB}"/>
          </ac:spMkLst>
        </pc:spChg>
        <pc:spChg chg="mod">
          <ac:chgData name="Dan Williams" userId="f29b3c51-bd33-47dd-a3d1-9cc44d628716" providerId="ADAL" clId="{3FBEA603-2B2D-4C5A-847C-F4C7A4E1F9C7}" dt="2026-08-11T16:28:36.377" v="132" actId="20577"/>
          <ac:spMkLst>
            <pc:docMk/>
            <pc:sldMk cId="4115517698" sldId="274"/>
            <ac:spMk id="19" creationId="{3752C4F3-F1AF-4D05-75CF-ED2C0C3C7E7A}"/>
          </ac:spMkLst>
        </pc:spChg>
        <pc:spChg chg="mod">
          <ac:chgData name="Dan Williams" userId="f29b3c51-bd33-47dd-a3d1-9cc44d628716" providerId="ADAL" clId="{3FBEA603-2B2D-4C5A-847C-F4C7A4E1F9C7}" dt="2026-08-11T16:28:11.076" v="116" actId="20577"/>
          <ac:spMkLst>
            <pc:docMk/>
            <pc:sldMk cId="4115517698" sldId="274"/>
            <ac:spMk id="20" creationId="{D7EFAC77-6939-B87A-283A-676B5C589A49}"/>
          </ac:spMkLst>
        </pc:spChg>
        <pc:spChg chg="mod">
          <ac:chgData name="Dan Williams" userId="f29b3c51-bd33-47dd-a3d1-9cc44d628716" providerId="ADAL" clId="{3FBEA603-2B2D-4C5A-847C-F4C7A4E1F9C7}" dt="2026-08-12T15:36:12.674" v="301" actId="20577"/>
          <ac:spMkLst>
            <pc:docMk/>
            <pc:sldMk cId="4115517698" sldId="274"/>
            <ac:spMk id="22" creationId="{8680D48E-1DA0-EADB-FE53-B3120A03199F}"/>
          </ac:spMkLst>
        </pc:spChg>
        <pc:spChg chg="mod">
          <ac:chgData name="Dan Williams" userId="f29b3c51-bd33-47dd-a3d1-9cc44d628716" providerId="ADAL" clId="{3FBEA603-2B2D-4C5A-847C-F4C7A4E1F9C7}" dt="2026-08-12T15:36:07.611" v="293" actId="20577"/>
          <ac:spMkLst>
            <pc:docMk/>
            <pc:sldMk cId="4115517698" sldId="274"/>
            <ac:spMk id="24" creationId="{F82DF3E0-17D7-0EEE-921A-64BBBDFA6E1D}"/>
          </ac:spMkLst>
        </pc:spChg>
        <pc:grpChg chg="mod">
          <ac:chgData name="Dan Williams" userId="f29b3c51-bd33-47dd-a3d1-9cc44d628716" providerId="ADAL" clId="{3FBEA603-2B2D-4C5A-847C-F4C7A4E1F9C7}" dt="2026-08-11T16:28:34.021" v="130"/>
          <ac:grpSpMkLst>
            <pc:docMk/>
            <pc:sldMk cId="4115517698" sldId="274"/>
            <ac:grpSpMk id="45" creationId="{E027B7EA-400B-7CED-C6FD-987F950A7B71}"/>
          </ac:grpSpMkLst>
        </pc:grpChg>
        <pc:grpChg chg="mod">
          <ac:chgData name="Dan Williams" userId="f29b3c51-bd33-47dd-a3d1-9cc44d628716" providerId="ADAL" clId="{3FBEA603-2B2D-4C5A-847C-F4C7A4E1F9C7}" dt="2026-08-11T16:28:10.319" v="114"/>
          <ac:grpSpMkLst>
            <pc:docMk/>
            <pc:sldMk cId="4115517698" sldId="274"/>
            <ac:grpSpMk id="46" creationId="{DE8CDBCA-48BC-1052-7668-595F9C7162FB}"/>
          </ac:grpSpMkLst>
        </pc:grpChg>
      </pc:sldChg>
      <pc:sldChg chg="modSp add del mod">
        <pc:chgData name="Dan Williams" userId="f29b3c51-bd33-47dd-a3d1-9cc44d628716" providerId="ADAL" clId="{3FBEA603-2B2D-4C5A-847C-F4C7A4E1F9C7}" dt="2026-08-12T10:30:47.071" v="175" actId="47"/>
        <pc:sldMkLst>
          <pc:docMk/>
          <pc:sldMk cId="2322558147" sldId="275"/>
        </pc:sldMkLst>
        <pc:spChg chg="mod">
          <ac:chgData name="Dan Williams" userId="f29b3c51-bd33-47dd-a3d1-9cc44d628716" providerId="ADAL" clId="{3FBEA603-2B2D-4C5A-847C-F4C7A4E1F9C7}" dt="2026-08-11T16:25:19.107" v="57" actId="14826"/>
          <ac:spMkLst>
            <pc:docMk/>
            <pc:sldMk cId="2322558147" sldId="275"/>
            <ac:spMk id="6" creationId="{B0E77993-5C55-337D-18A4-814E0BE7C428}"/>
          </ac:spMkLst>
        </pc:spChg>
        <pc:spChg chg="mod">
          <ac:chgData name="Dan Williams" userId="f29b3c51-bd33-47dd-a3d1-9cc44d628716" providerId="ADAL" clId="{3FBEA603-2B2D-4C5A-847C-F4C7A4E1F9C7}" dt="2026-08-11T16:28:54.421" v="136" actId="255"/>
          <ac:spMkLst>
            <pc:docMk/>
            <pc:sldMk cId="2322558147" sldId="275"/>
            <ac:spMk id="13" creationId="{D69653E7-6CE7-AB04-05C6-4149A98A6C54}"/>
          </ac:spMkLst>
        </pc:spChg>
        <pc:spChg chg="mod">
          <ac:chgData name="Dan Williams" userId="f29b3c51-bd33-47dd-a3d1-9cc44d628716" providerId="ADAL" clId="{3FBEA603-2B2D-4C5A-847C-F4C7A4E1F9C7}" dt="2026-08-11T16:29:07.169" v="143"/>
          <ac:spMkLst>
            <pc:docMk/>
            <pc:sldMk cId="2322558147" sldId="275"/>
            <ac:spMk id="16" creationId="{91B05F83-B4B0-366E-3830-FF7E9303A6F6}"/>
          </ac:spMkLst>
        </pc:spChg>
        <pc:spChg chg="mod">
          <ac:chgData name="Dan Williams" userId="f29b3c51-bd33-47dd-a3d1-9cc44d628716" providerId="ADAL" clId="{3FBEA603-2B2D-4C5A-847C-F4C7A4E1F9C7}" dt="2026-08-11T16:28:59.852" v="138"/>
          <ac:spMkLst>
            <pc:docMk/>
            <pc:sldMk cId="2322558147" sldId="275"/>
            <ac:spMk id="18" creationId="{F16B8E25-0127-C7A9-B1EE-5D8ACC381BCF}"/>
          </ac:spMkLst>
        </pc:spChg>
        <pc:spChg chg="mod">
          <ac:chgData name="Dan Williams" userId="f29b3c51-bd33-47dd-a3d1-9cc44d628716" providerId="ADAL" clId="{3FBEA603-2B2D-4C5A-847C-F4C7A4E1F9C7}" dt="2026-08-11T16:29:12.704" v="145" actId="20577"/>
          <ac:spMkLst>
            <pc:docMk/>
            <pc:sldMk cId="2322558147" sldId="275"/>
            <ac:spMk id="19" creationId="{B0E4FDC2-CDC6-EA13-8470-23B0C5D407E2}"/>
          </ac:spMkLst>
        </pc:spChg>
        <pc:spChg chg="mod">
          <ac:chgData name="Dan Williams" userId="f29b3c51-bd33-47dd-a3d1-9cc44d628716" providerId="ADAL" clId="{3FBEA603-2B2D-4C5A-847C-F4C7A4E1F9C7}" dt="2026-08-11T16:29:00.612" v="140" actId="20577"/>
          <ac:spMkLst>
            <pc:docMk/>
            <pc:sldMk cId="2322558147" sldId="275"/>
            <ac:spMk id="20" creationId="{A1C8C2D6-D100-A726-5CB4-B8BD9E781B01}"/>
          </ac:spMkLst>
        </pc:spChg>
        <pc:grpChg chg="mod">
          <ac:chgData name="Dan Williams" userId="f29b3c51-bd33-47dd-a3d1-9cc44d628716" providerId="ADAL" clId="{3FBEA603-2B2D-4C5A-847C-F4C7A4E1F9C7}" dt="2026-08-11T16:28:59.852" v="138"/>
          <ac:grpSpMkLst>
            <pc:docMk/>
            <pc:sldMk cId="2322558147" sldId="275"/>
            <ac:grpSpMk id="46" creationId="{6F3235F0-8351-9EF8-14BF-5C2F3E37CDEA}"/>
          </ac:grpSpMkLst>
        </pc:grpChg>
      </pc:sldChg>
      <pc:sldChg chg="modSp add mod">
        <pc:chgData name="Dan Williams" userId="f29b3c51-bd33-47dd-a3d1-9cc44d628716" providerId="ADAL" clId="{3FBEA603-2B2D-4C5A-847C-F4C7A4E1F9C7}" dt="2026-08-12T15:36:22.911" v="313" actId="20577"/>
        <pc:sldMkLst>
          <pc:docMk/>
          <pc:sldMk cId="571703270" sldId="276"/>
        </pc:sldMkLst>
        <pc:spChg chg="mod">
          <ac:chgData name="Dan Williams" userId="f29b3c51-bd33-47dd-a3d1-9cc44d628716" providerId="ADAL" clId="{3FBEA603-2B2D-4C5A-847C-F4C7A4E1F9C7}" dt="2026-08-11T16:25:29.399" v="58" actId="14826"/>
          <ac:spMkLst>
            <pc:docMk/>
            <pc:sldMk cId="571703270" sldId="276"/>
            <ac:spMk id="6" creationId="{053127F8-C6DD-9E41-D4DB-866FD27193D5}"/>
          </ac:spMkLst>
        </pc:spChg>
        <pc:spChg chg="mod">
          <ac:chgData name="Dan Williams" userId="f29b3c51-bd33-47dd-a3d1-9cc44d628716" providerId="ADAL" clId="{3FBEA603-2B2D-4C5A-847C-F4C7A4E1F9C7}" dt="2026-08-11T16:25:43.336" v="62"/>
          <ac:spMkLst>
            <pc:docMk/>
            <pc:sldMk cId="571703270" sldId="276"/>
            <ac:spMk id="13" creationId="{157DC719-2DA0-D923-49EF-D9986A735555}"/>
          </ac:spMkLst>
        </pc:spChg>
        <pc:spChg chg="mod">
          <ac:chgData name="Dan Williams" userId="f29b3c51-bd33-47dd-a3d1-9cc44d628716" providerId="ADAL" clId="{3FBEA603-2B2D-4C5A-847C-F4C7A4E1F9C7}" dt="2026-08-11T16:26:08.819" v="73"/>
          <ac:spMkLst>
            <pc:docMk/>
            <pc:sldMk cId="571703270" sldId="276"/>
            <ac:spMk id="16" creationId="{61A8849C-6069-F542-F813-CB687D3DEB35}"/>
          </ac:spMkLst>
        </pc:spChg>
        <pc:spChg chg="mod">
          <ac:chgData name="Dan Williams" userId="f29b3c51-bd33-47dd-a3d1-9cc44d628716" providerId="ADAL" clId="{3FBEA603-2B2D-4C5A-847C-F4C7A4E1F9C7}" dt="2026-08-11T16:25:54.640" v="68"/>
          <ac:spMkLst>
            <pc:docMk/>
            <pc:sldMk cId="571703270" sldId="276"/>
            <ac:spMk id="17" creationId="{CD02AC35-46CD-936F-0A55-99945E9B72CC}"/>
          </ac:spMkLst>
        </pc:spChg>
        <pc:spChg chg="mod">
          <ac:chgData name="Dan Williams" userId="f29b3c51-bd33-47dd-a3d1-9cc44d628716" providerId="ADAL" clId="{3FBEA603-2B2D-4C5A-847C-F4C7A4E1F9C7}" dt="2026-08-11T16:25:48.400" v="64"/>
          <ac:spMkLst>
            <pc:docMk/>
            <pc:sldMk cId="571703270" sldId="276"/>
            <ac:spMk id="18" creationId="{7A8ADD7A-9256-ECC3-1F9E-B4163DBE4B7F}"/>
          </ac:spMkLst>
        </pc:spChg>
        <pc:spChg chg="mod">
          <ac:chgData name="Dan Williams" userId="f29b3c51-bd33-47dd-a3d1-9cc44d628716" providerId="ADAL" clId="{3FBEA603-2B2D-4C5A-847C-F4C7A4E1F9C7}" dt="2026-08-11T16:25:57.231" v="70" actId="20577"/>
          <ac:spMkLst>
            <pc:docMk/>
            <pc:sldMk cId="571703270" sldId="276"/>
            <ac:spMk id="19" creationId="{F7247629-2CAB-BE2E-08D6-A3ABC3986745}"/>
          </ac:spMkLst>
        </pc:spChg>
        <pc:spChg chg="mod">
          <ac:chgData name="Dan Williams" userId="f29b3c51-bd33-47dd-a3d1-9cc44d628716" providerId="ADAL" clId="{3FBEA603-2B2D-4C5A-847C-F4C7A4E1F9C7}" dt="2026-08-11T16:25:49.063" v="66" actId="20577"/>
          <ac:spMkLst>
            <pc:docMk/>
            <pc:sldMk cId="571703270" sldId="276"/>
            <ac:spMk id="20" creationId="{F699BF0B-A238-5A27-E72D-38EA0522CA43}"/>
          </ac:spMkLst>
        </pc:spChg>
        <pc:spChg chg="mod">
          <ac:chgData name="Dan Williams" userId="f29b3c51-bd33-47dd-a3d1-9cc44d628716" providerId="ADAL" clId="{3FBEA603-2B2D-4C5A-847C-F4C7A4E1F9C7}" dt="2026-08-12T15:36:22.911" v="313" actId="20577"/>
          <ac:spMkLst>
            <pc:docMk/>
            <pc:sldMk cId="571703270" sldId="276"/>
            <ac:spMk id="22" creationId="{F0AC5334-D604-2F77-CC9F-67F10560044F}"/>
          </ac:spMkLst>
        </pc:spChg>
        <pc:spChg chg="mod">
          <ac:chgData name="Dan Williams" userId="f29b3c51-bd33-47dd-a3d1-9cc44d628716" providerId="ADAL" clId="{3FBEA603-2B2D-4C5A-847C-F4C7A4E1F9C7}" dt="2026-08-12T15:36:18.704" v="305" actId="20577"/>
          <ac:spMkLst>
            <pc:docMk/>
            <pc:sldMk cId="571703270" sldId="276"/>
            <ac:spMk id="24" creationId="{8082A073-78CA-4C78-A604-BB8330542725}"/>
          </ac:spMkLst>
        </pc:spChg>
        <pc:grpChg chg="mod">
          <ac:chgData name="Dan Williams" userId="f29b3c51-bd33-47dd-a3d1-9cc44d628716" providerId="ADAL" clId="{3FBEA603-2B2D-4C5A-847C-F4C7A4E1F9C7}" dt="2026-08-11T16:25:54.640" v="68"/>
          <ac:grpSpMkLst>
            <pc:docMk/>
            <pc:sldMk cId="571703270" sldId="276"/>
            <ac:grpSpMk id="45" creationId="{5514B484-5DEA-97D6-3C43-C1ADF4474D9B}"/>
          </ac:grpSpMkLst>
        </pc:grpChg>
        <pc:grpChg chg="mod">
          <ac:chgData name="Dan Williams" userId="f29b3c51-bd33-47dd-a3d1-9cc44d628716" providerId="ADAL" clId="{3FBEA603-2B2D-4C5A-847C-F4C7A4E1F9C7}" dt="2026-08-11T16:25:48.400" v="64"/>
          <ac:grpSpMkLst>
            <pc:docMk/>
            <pc:sldMk cId="571703270" sldId="276"/>
            <ac:grpSpMk id="46" creationId="{81932504-8469-11A3-EE4D-9D302F676FEC}"/>
          </ac:grpSpMkLst>
        </pc:grpChg>
      </pc:sldChg>
      <pc:sldChg chg="modSp add mod">
        <pc:chgData name="Dan Williams" userId="f29b3c51-bd33-47dd-a3d1-9cc44d628716" providerId="ADAL" clId="{3FBEA603-2B2D-4C5A-847C-F4C7A4E1F9C7}" dt="2026-08-12T15:36:36.097" v="327" actId="20577"/>
        <pc:sldMkLst>
          <pc:docMk/>
          <pc:sldMk cId="1178213457" sldId="277"/>
        </pc:sldMkLst>
        <pc:spChg chg="mod">
          <ac:chgData name="Dan Williams" userId="f29b3c51-bd33-47dd-a3d1-9cc44d628716" providerId="ADAL" clId="{3FBEA603-2B2D-4C5A-847C-F4C7A4E1F9C7}" dt="2026-08-11T16:25:35.191" v="59" actId="14826"/>
          <ac:spMkLst>
            <pc:docMk/>
            <pc:sldMk cId="1178213457" sldId="277"/>
            <ac:spMk id="6" creationId="{4400A55F-C3E7-A7C9-9195-FC72DC30DED2}"/>
          </ac:spMkLst>
        </pc:spChg>
        <pc:spChg chg="mod">
          <ac:chgData name="Dan Williams" userId="f29b3c51-bd33-47dd-a3d1-9cc44d628716" providerId="ADAL" clId="{3FBEA603-2B2D-4C5A-847C-F4C7A4E1F9C7}" dt="2026-08-11T16:26:14.961" v="76"/>
          <ac:spMkLst>
            <pc:docMk/>
            <pc:sldMk cId="1178213457" sldId="277"/>
            <ac:spMk id="13" creationId="{A9CBE3C6-61D5-B6CB-4209-E862C856A4AF}"/>
          </ac:spMkLst>
        </pc:spChg>
        <pc:spChg chg="mod">
          <ac:chgData name="Dan Williams" userId="f29b3c51-bd33-47dd-a3d1-9cc44d628716" providerId="ADAL" clId="{3FBEA603-2B2D-4C5A-847C-F4C7A4E1F9C7}" dt="2026-08-11T16:26:26.285" v="83"/>
          <ac:spMkLst>
            <pc:docMk/>
            <pc:sldMk cId="1178213457" sldId="277"/>
            <ac:spMk id="16" creationId="{D029A83B-AB04-A357-C4EC-74E30B64A356}"/>
          </ac:spMkLst>
        </pc:spChg>
        <pc:spChg chg="mod">
          <ac:chgData name="Dan Williams" userId="f29b3c51-bd33-47dd-a3d1-9cc44d628716" providerId="ADAL" clId="{3FBEA603-2B2D-4C5A-847C-F4C7A4E1F9C7}" dt="2026-08-11T16:26:20.088" v="78"/>
          <ac:spMkLst>
            <pc:docMk/>
            <pc:sldMk cId="1178213457" sldId="277"/>
            <ac:spMk id="18" creationId="{BAFB4D5F-3376-1E07-D4E8-E2A48DF7A9F1}"/>
          </ac:spMkLst>
        </pc:spChg>
        <pc:spChg chg="mod">
          <ac:chgData name="Dan Williams" userId="f29b3c51-bd33-47dd-a3d1-9cc44d628716" providerId="ADAL" clId="{3FBEA603-2B2D-4C5A-847C-F4C7A4E1F9C7}" dt="2026-08-11T16:26:32.448" v="84"/>
          <ac:spMkLst>
            <pc:docMk/>
            <pc:sldMk cId="1178213457" sldId="277"/>
            <ac:spMk id="19" creationId="{0C24562A-D344-6C86-1006-19EC53295086}"/>
          </ac:spMkLst>
        </pc:spChg>
        <pc:spChg chg="mod">
          <ac:chgData name="Dan Williams" userId="f29b3c51-bd33-47dd-a3d1-9cc44d628716" providerId="ADAL" clId="{3FBEA603-2B2D-4C5A-847C-F4C7A4E1F9C7}" dt="2026-08-11T16:26:20.935" v="80" actId="20577"/>
          <ac:spMkLst>
            <pc:docMk/>
            <pc:sldMk cId="1178213457" sldId="277"/>
            <ac:spMk id="20" creationId="{9C55EFF8-75CA-5575-76C0-641E91A91F83}"/>
          </ac:spMkLst>
        </pc:spChg>
        <pc:spChg chg="mod">
          <ac:chgData name="Dan Williams" userId="f29b3c51-bd33-47dd-a3d1-9cc44d628716" providerId="ADAL" clId="{3FBEA603-2B2D-4C5A-847C-F4C7A4E1F9C7}" dt="2026-08-12T15:36:36.097" v="327" actId="20577"/>
          <ac:spMkLst>
            <pc:docMk/>
            <pc:sldMk cId="1178213457" sldId="277"/>
            <ac:spMk id="22" creationId="{5B1BF9D6-8226-66DE-77C3-EE9D13669996}"/>
          </ac:spMkLst>
        </pc:spChg>
        <pc:spChg chg="mod">
          <ac:chgData name="Dan Williams" userId="f29b3c51-bd33-47dd-a3d1-9cc44d628716" providerId="ADAL" clId="{3FBEA603-2B2D-4C5A-847C-F4C7A4E1F9C7}" dt="2026-08-12T15:36:30.472" v="319" actId="20577"/>
          <ac:spMkLst>
            <pc:docMk/>
            <pc:sldMk cId="1178213457" sldId="277"/>
            <ac:spMk id="24" creationId="{B8F3AB91-4BCF-9531-D045-3AF0639EAF83}"/>
          </ac:spMkLst>
        </pc:spChg>
        <pc:grpChg chg="mod">
          <ac:chgData name="Dan Williams" userId="f29b3c51-bd33-47dd-a3d1-9cc44d628716" providerId="ADAL" clId="{3FBEA603-2B2D-4C5A-847C-F4C7A4E1F9C7}" dt="2026-08-11T16:26:20.088" v="78"/>
          <ac:grpSpMkLst>
            <pc:docMk/>
            <pc:sldMk cId="1178213457" sldId="277"/>
            <ac:grpSpMk id="46" creationId="{04860816-980F-472F-1B26-5C6FAE859603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51B4E-7325-8BB0-33AF-C09C89444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8D9DDB-E0BB-DDF5-BCAC-B2DB0ECF4B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C45AC02-8E57-3EBE-749B-411B75A9123A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D0F68E-A712-D54D-6C2B-EE2394CB96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D7A289-DA18-BEF6-D231-F87AE9E241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Arctic Circle &amp; Norwegian Fjords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9F0A802-1328-2935-894A-CF687029F2F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E904672-3B24-D584-E7E6-F30D019AEE0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Amsterdam  •  Bergen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Arctic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Circle (Cruising)  •  Tromsø  •  Honningsvåg  •</a:t>
            </a:r>
          </a:p>
          <a:p>
            <a:pPr lvl="0" algn="ctr">
              <a:defRPr/>
            </a:pP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Arctic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Circle (Cruising)  •  Trondheim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Åndalsnes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Olden  •  Amsterdam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5AB604A-816E-5A84-5484-98CF5074F5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97A5EC-B6B1-DB2C-BDBF-1632B1DDA14F}"/>
              </a:ext>
            </a:extLst>
          </p:cNvPr>
          <p:cNvSpPr txBox="1">
            <a:spLocks/>
          </p:cNvSpPr>
          <p:nvPr/>
        </p:nvSpPr>
        <p:spPr>
          <a:xfrm>
            <a:off x="4139150" y="7936013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£2907pp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951D943-CC74-EE41-C321-10F2522E82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484EDC-6728-1C00-27F5-9B76A42DE38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A9453A-0CD3-2314-6165-73B91152A962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£2521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449964E-4C4E-E9E8-C77E-C325F43B97B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37646"/>
            <a:ext cx="3171471" cy="401713"/>
            <a:chOff x="637312" y="7020292"/>
            <a:chExt cx="3171471" cy="40171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B2D5945-0748-A058-1759-57A2DAFA403C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A12F567-4F6F-5692-F5FA-E7C27110D58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020292"/>
              <a:ext cx="2630823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Amsterdam 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+ 11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D0C049D-0983-8BF1-922E-CE2D65262963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32B10FB-109C-B31B-7807-C6CAA8E68EB9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369D8E-05DD-6373-D8E7-F02A6A25CFC1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13 August 2028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343217F-7D7D-0A80-30F5-2C1C8FE772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1"/>
            <a:ext cx="6877051" cy="4680075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9168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F8064-4744-B388-A491-F9C9D61C9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0E2642-98F9-9541-E723-CDF1E311AD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946B757-EF12-1BA6-3A5A-76E2CA4C44C6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B2E173-5B07-851C-2443-5FACE0BC2D3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A9906E-4246-D89A-86FD-FEF7E30BD0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87725"/>
            <a:ext cx="6840000" cy="4001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6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Western Europe: Barcelona to Amsterdam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A53164-BE35-E4BC-2D1D-DE9E42888A9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AD2654B-4AFF-557F-4A12-554DE50D74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Casablanca  •  Lisbon (Overnight)  •  La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Coruna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Cherbourg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Amsterdam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3508D9C-0BAB-1ABA-55D7-6912E15CD2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8C9CB2-4B8B-A3B9-5674-1A53DB9AF1CA}"/>
              </a:ext>
            </a:extLst>
          </p:cNvPr>
          <p:cNvSpPr txBox="1">
            <a:spLocks/>
          </p:cNvSpPr>
          <p:nvPr/>
        </p:nvSpPr>
        <p:spPr>
          <a:xfrm>
            <a:off x="4139150" y="7936013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£2503pp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131FA03-0AEE-A532-1C1C-E1A59295CD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A4CA2B-43D3-8B5F-B76D-6C151C68F2B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161A52-09D5-19C1-248A-246836300657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£2153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0747EAC-40EE-A10C-C8A1-4EF5282CFDB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37646"/>
            <a:ext cx="3171471" cy="401713"/>
            <a:chOff x="637312" y="7020292"/>
            <a:chExt cx="3171471" cy="40171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CF11856-0138-84A4-96F6-CDBC9F3A1934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D18116-5BC5-1C36-193A-3CBA0727224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020292"/>
              <a:ext cx="2630823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045B36D-B818-4A91-DA2A-F4F53DF8A8E8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38E9500-E62C-2EB3-F12B-D882BFFA7E6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423955-531C-593B-E974-2B0DA3ABCBE9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8 July 2028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A5A97AF-9DA9-E83B-16C1-777F2CFD87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1"/>
            <a:ext cx="6877051" cy="4680075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8190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785D0-BB1C-3A11-4B13-CBDA0902F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E62E86-34FE-4445-FFDF-A65F9A3AAE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660D626-FAFE-9529-4CDE-CFB54D85B2C4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94017E-753D-6D6B-6101-A414CEED2A1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D143D3-1FE5-A108-9FEB-03C025C9E7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Scandinavia &amp; Stockholm Overnight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A60BDF-EB1D-9DC7-CB58-BE1A8C450A1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D589235-DB0E-F830-1B09-AEA7045D80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Amsterdam  •  Oslo  •  Copenhagen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Gdańsk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(Gdynia)  •</a:t>
            </a:r>
          </a:p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Stockholm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Berlin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Warnemünde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Aarhus  •  Amsterdam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F5B3C8-D8B4-C8C0-FFCC-EF76277372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80D48E-1DA0-EADB-FE53-B3120A03199F}"/>
              </a:ext>
            </a:extLst>
          </p:cNvPr>
          <p:cNvSpPr txBox="1">
            <a:spLocks/>
          </p:cNvSpPr>
          <p:nvPr/>
        </p:nvSpPr>
        <p:spPr>
          <a:xfrm>
            <a:off x="4139150" y="7936013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£2749pp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5E41FB4-E4C8-8DE2-507E-AE005B9873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2A31516-E0FA-ED41-CA63-41C6034FDBD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2DF3E0-17D7-0EEE-921A-64BBBDFA6E1D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£2328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027B7EA-400B-7CED-C6FD-987F950A7B7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37646"/>
            <a:ext cx="3171471" cy="401713"/>
            <a:chOff x="637312" y="7020292"/>
            <a:chExt cx="3171471" cy="40171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F598A2-34D8-B468-7D08-5D9728691B29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752C4F3-F1AF-4D05-75CF-ED2C0C3C7E7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020292"/>
              <a:ext cx="2630823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Amsterdam 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+ 12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E8CDBCA-48BC-1052-7668-595F9C7162FB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21DFB0E-1FA3-92E9-55F3-EE58F8768EE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7EFAC77-6939-B87A-283A-676B5C589A49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18 July 2028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F31B4D-754F-E001-56E2-98C6AE525B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1"/>
            <a:ext cx="6877051" cy="4680075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517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C6F1A-33EE-B973-63B9-EAAC02893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5887D5-DFF9-CB09-DCB9-5FEB00C766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98B8B4C-1E36-250A-FB16-0376A867144B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36A6A-20E6-7035-89B8-24E67E8231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7DC719-2DA0-D923-49EF-D9986A73555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Scandinavia &amp; Hamburg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8F8C69-16AB-45DB-FA99-90308BCF8D3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1A8849C-6069-F542-F813-CB687D3DEB3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nl-NL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Amsterdam  •  Oslo  •  Copenhagen  •  Hamburg  •  Amsterdam</a:t>
            </a:r>
            <a:endParaRPr lang="es-ES" sz="1000" dirty="0">
              <a:solidFill>
                <a:srgbClr val="333333"/>
              </a:solidFill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8BED654-29D1-D920-634A-517907516C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AC5334-D604-2F77-CC9F-67F10560044F}"/>
              </a:ext>
            </a:extLst>
          </p:cNvPr>
          <p:cNvSpPr txBox="1">
            <a:spLocks/>
          </p:cNvSpPr>
          <p:nvPr/>
        </p:nvSpPr>
        <p:spPr>
          <a:xfrm>
            <a:off x="4139150" y="7936013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£2070pp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21F6B2E-089D-0BC0-6850-B3661318F3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713781-65BE-9E19-CE1B-0EF4D75C7A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082A073-78CA-4C78-A604-BB8330542725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£1825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514B484-5DEA-97D6-3C43-C1ADF4474D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37646"/>
            <a:ext cx="3171471" cy="401713"/>
            <a:chOff x="637312" y="7020292"/>
            <a:chExt cx="3171471" cy="40171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D02AC35-46CD-936F-0A55-99945E9B72CC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7247629-2CAB-BE2E-08D6-A3ABC398674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020292"/>
              <a:ext cx="2630823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Amsterdam 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1932504-8469-11A3-EE4D-9D302F676FEC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A8ADD7A-9256-ECC3-1F9E-B4163DBE4B7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99BF0B-A238-5A27-E72D-38EA0522CA43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6 August 2028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3127F8-C6DD-9E41-D4DB-866FD27193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1"/>
            <a:ext cx="6877051" cy="4680075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1703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0581A-5819-0604-7292-6B211B46B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CFC1A4-1598-AAA7-B424-E8A21C6023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3B3FE8A-3771-70BA-29A2-17ACD35D13C2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C06B83-BBD6-C3AA-52A0-C96F8DD129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CBE3C6-61D5-B6CB-4209-E862C856A4A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Norwegian Fjords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1547DBA-A4C5-B164-5709-64961862157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029A83B-AB04-A357-C4EC-74E30B64A3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Amsterdam  •  Molde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Nordfjordeid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Flåm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Bergen  •  Amsterdam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05B073-1119-46A8-DDF9-6593E98790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1BF9D6-8226-66DE-77C3-EE9D13669996}"/>
              </a:ext>
            </a:extLst>
          </p:cNvPr>
          <p:cNvSpPr txBox="1">
            <a:spLocks/>
          </p:cNvSpPr>
          <p:nvPr/>
        </p:nvSpPr>
        <p:spPr>
          <a:xfrm>
            <a:off x="4139150" y="7936013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£2162pp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07831BA-8590-5DDC-EA33-3434C81377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6F7E22-45C3-C7C8-D826-8F5BFAE42D2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F3AB91-4BCF-9531-D045-3AF0639EAF83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£1917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BADB553-10EA-76B9-04D0-F0D8ACD510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37646"/>
            <a:ext cx="3171471" cy="401713"/>
            <a:chOff x="637312" y="7020292"/>
            <a:chExt cx="3171471" cy="40171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899C74D-0353-5CCA-0F64-2AC732C81D06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24562A-D344-6C86-1006-19EC5329508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020292"/>
              <a:ext cx="2630823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Amsterdam 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4860816-980F-472F-1B26-5C6FAE859603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AFB4D5F-3376-1E07-D4E8-E2A48DF7A9F1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55EFF8-75CA-5575-76C0-641E91A91F83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30 July 2028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400A55F-C3E7-A7C9-9195-FC72DC30DE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1"/>
            <a:ext cx="6877051" cy="4680075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8213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977</TotalTime>
  <Words>378</Words>
  <Application>Microsoft Office PowerPoint</Application>
  <PresentationFormat>Custom</PresentationFormat>
  <Paragraphs>62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Dan Williams</cp:lastModifiedBy>
  <cp:revision>3</cp:revision>
  <dcterms:created xsi:type="dcterms:W3CDTF">2026-04-08T11:07:28Z</dcterms:created>
  <dcterms:modified xsi:type="dcterms:W3CDTF">2026-08-12T15:36:39Z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