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9" r:id="rId5"/>
    <p:sldId id="271" r:id="rId6"/>
    <p:sldId id="267" r:id="rId7"/>
    <p:sldId id="265" r:id="rId8"/>
    <p:sldId id="266" r:id="rId9"/>
    <p:sldId id="270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3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486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7-10T09:18:13.918" v="2407" actId="20577"/>
      <pc:docMkLst>
        <pc:docMk/>
      </pc:docMkLst>
      <pc:sldChg chg="addSp delSp modSp add mod ord">
        <pc:chgData name="Dan Williams" userId="f29b3c51-bd33-47dd-a3d1-9cc44d628716" providerId="ADAL" clId="{3FBEA603-2B2D-4C5A-847C-F4C7A4E1F9C7}" dt="2026-07-09T13:59:54.804" v="2374" actId="34135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7-09T13:57:39.310" v="2352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6-10T13:46:58.755" v="1574" actId="20577"/>
          <ac:spMkLst>
            <pc:docMk/>
            <pc:sldMk cId="1663835276" sldId="265"/>
            <ac:spMk id="12" creationId="{9E7CDEFF-BDA6-91F2-33F9-05AEE9CE5A72}"/>
          </ac:spMkLst>
        </pc:spChg>
        <pc:spChg chg="mod">
          <ac:chgData name="Dan Williams" userId="f29b3c51-bd33-47dd-a3d1-9cc44d628716" providerId="ADAL" clId="{3FBEA603-2B2D-4C5A-847C-F4C7A4E1F9C7}" dt="2026-07-09T13:54:28.996" v="2286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7-09T13:54:44.600" v="2293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7-09T13:54:50.391" v="2295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7-09T13:54:37.429" v="2288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7-09T13:54:50.466" v="2296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7-09T13:54:38.423" v="2290" actId="20577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7-09T13:55:12.015" v="2305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7-09T13:54:55.255" v="2299" actId="20577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7-09T13:54:50.391" v="2295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7-09T13:54:37.429" v="2288"/>
          <ac:grpSpMkLst>
            <pc:docMk/>
            <pc:sldMk cId="1663835276" sldId="265"/>
            <ac:grpSpMk id="46" creationId="{6EE3B634-6339-AFF9-3585-7874F2AEBFA9}"/>
          </ac:grpSpMkLst>
        </pc:grpChg>
        <pc:picChg chg="add del mod">
          <ac:chgData name="Dan Williams" userId="f29b3c51-bd33-47dd-a3d1-9cc44d628716" providerId="ADAL" clId="{3FBEA603-2B2D-4C5A-847C-F4C7A4E1F9C7}" dt="2026-07-09T13:59:51.174" v="2372" actId="478"/>
          <ac:picMkLst>
            <pc:docMk/>
            <pc:sldMk cId="1663835276" sldId="265"/>
            <ac:picMk id="3" creationId="{6EF5CA50-3774-0776-0083-791A5A2D3CF3}"/>
          </ac:picMkLst>
        </pc:picChg>
        <pc:picChg chg="add mod">
          <ac:chgData name="Dan Williams" userId="f29b3c51-bd33-47dd-a3d1-9cc44d628716" providerId="ADAL" clId="{3FBEA603-2B2D-4C5A-847C-F4C7A4E1F9C7}" dt="2026-07-09T13:59:54.804" v="2374" actId="34135"/>
          <ac:picMkLst>
            <pc:docMk/>
            <pc:sldMk cId="1663835276" sldId="265"/>
            <ac:picMk id="4" creationId="{7A8284D5-AFB3-4D76-515E-85BDEFDEE816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09T13:59:42.538" v="2368" actId="34135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7-09T13:57:47.832" v="2353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7-01T15:05:23.846" v="2174" actId="20577"/>
          <ac:spMkLst>
            <pc:docMk/>
            <pc:sldMk cId="4057515684" sldId="266"/>
            <ac:spMk id="12" creationId="{B9D07599-F43D-AE6A-2C33-64A3ED666D6A}"/>
          </ac:spMkLst>
        </pc:spChg>
        <pc:spChg chg="mod">
          <ac:chgData name="Dan Williams" userId="f29b3c51-bd33-47dd-a3d1-9cc44d628716" providerId="ADAL" clId="{3FBEA603-2B2D-4C5A-847C-F4C7A4E1F9C7}" dt="2026-07-09T13:55:36.255" v="2308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7-09T13:55:48.511" v="2315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7-09T13:55:55.733" v="2317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7-09T13:55:40.285" v="2310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7-09T13:55:55.798" v="2318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7-09T13:55:41.156" v="2312" actId="20577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7-09T13:56:09.153" v="2327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7-09T13:55:59.254" v="2320" actId="20577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7-09T13:55:55.733" v="2317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7-09T13:55:40.285" v="2310"/>
          <ac:grpSpMkLst>
            <pc:docMk/>
            <pc:sldMk cId="4057515684" sldId="266"/>
            <ac:grpSpMk id="46" creationId="{62BE50F1-0099-C673-A7A7-59E31AC877AA}"/>
          </ac:grpSpMkLst>
        </pc:grpChg>
        <pc:picChg chg="add del mod">
          <ac:chgData name="Dan Williams" userId="f29b3c51-bd33-47dd-a3d1-9cc44d628716" providerId="ADAL" clId="{3FBEA603-2B2D-4C5A-847C-F4C7A4E1F9C7}" dt="2026-07-09T13:59:39.926" v="2366" actId="478"/>
          <ac:picMkLst>
            <pc:docMk/>
            <pc:sldMk cId="4057515684" sldId="266"/>
            <ac:picMk id="3" creationId="{1BDF3AE6-536F-DAE9-A72C-11EFF24E022E}"/>
          </ac:picMkLst>
        </pc:picChg>
        <pc:picChg chg="add mod">
          <ac:chgData name="Dan Williams" userId="f29b3c51-bd33-47dd-a3d1-9cc44d628716" providerId="ADAL" clId="{3FBEA603-2B2D-4C5A-847C-F4C7A4E1F9C7}" dt="2026-07-09T13:59:42.538" v="2368" actId="34135"/>
          <ac:picMkLst>
            <pc:docMk/>
            <pc:sldMk cId="4057515684" sldId="266"/>
            <ac:picMk id="4" creationId="{C61937B1-2F84-F9ED-F5EB-AD134DA6A1E3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09T13:59:58.469" v="2377" actId="34135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7-09T13:57:32.078" v="2351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7-09T13:53:50.929" v="2273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7-09T13:54:00.562" v="2276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7-01T15:02:32.118" v="2104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7-01T15:02:20.935" v="2097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7-01T15:02:32.187" v="2105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7-01T15:02:22.151" v="2099" actId="20577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7-09T13:54:18.099" v="2283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7-09T13:54:06.518" v="2278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7-01T15:02:32.118" v="2104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7-01T15:02:20.935" v="2097"/>
          <ac:grpSpMkLst>
            <pc:docMk/>
            <pc:sldMk cId="1748917084" sldId="267"/>
            <ac:grpSpMk id="46" creationId="{077CEDCA-E5C7-2B37-3B05-0FAB9CC89C98}"/>
          </ac:grpSpMkLst>
        </pc:grpChg>
        <pc:picChg chg="add del mod">
          <ac:chgData name="Dan Williams" userId="f29b3c51-bd33-47dd-a3d1-9cc44d628716" providerId="ADAL" clId="{3FBEA603-2B2D-4C5A-847C-F4C7A4E1F9C7}" dt="2026-07-09T13:59:56.665" v="2375" actId="478"/>
          <ac:picMkLst>
            <pc:docMk/>
            <pc:sldMk cId="1748917084" sldId="267"/>
            <ac:picMk id="3" creationId="{958F48A9-99D4-23C2-4E9A-FD5EF74BDE9F}"/>
          </ac:picMkLst>
        </pc:picChg>
        <pc:picChg chg="add mod">
          <ac:chgData name="Dan Williams" userId="f29b3c51-bd33-47dd-a3d1-9cc44d628716" providerId="ADAL" clId="{3FBEA603-2B2D-4C5A-847C-F4C7A4E1F9C7}" dt="2026-07-09T13:59:58.469" v="2377" actId="34135"/>
          <ac:picMkLst>
            <pc:docMk/>
            <pc:sldMk cId="1748917084" sldId="267"/>
            <ac:picMk id="4" creationId="{2376B5C0-BBCA-8053-DD2A-2A3D5401605A}"/>
          </ac:picMkLst>
        </pc:picChg>
      </pc:sldChg>
      <pc:sldChg chg="addSp delSp modSp add mod ord">
        <pc:chgData name="Dan Williams" userId="f29b3c51-bd33-47dd-a3d1-9cc44d628716" providerId="ADAL" clId="{3FBEA603-2B2D-4C5A-847C-F4C7A4E1F9C7}" dt="2026-07-10T09:18:13.918" v="2407" actId="20577"/>
        <pc:sldMkLst>
          <pc:docMk/>
          <pc:sldMk cId="2553684574" sldId="269"/>
        </pc:sldMkLst>
        <pc:spChg chg="mod">
          <ac:chgData name="Dan Williams" userId="f29b3c51-bd33-47dd-a3d1-9cc44d628716" providerId="ADAL" clId="{3FBEA603-2B2D-4C5A-847C-F4C7A4E1F9C7}" dt="2026-07-09T13:57:18.747" v="2349" actId="14826"/>
          <ac:spMkLst>
            <pc:docMk/>
            <pc:sldMk cId="2553684574" sldId="269"/>
            <ac:spMk id="2" creationId="{3AD342D3-4E77-7059-4A66-B8315D0D07DC}"/>
          </ac:spMkLst>
        </pc:spChg>
        <pc:spChg chg="mod">
          <ac:chgData name="Dan Williams" userId="f29b3c51-bd33-47dd-a3d1-9cc44d628716" providerId="ADAL" clId="{3FBEA603-2B2D-4C5A-847C-F4C7A4E1F9C7}" dt="2026-07-01T14:58:22.570" v="2073" actId="20577"/>
          <ac:spMkLst>
            <pc:docMk/>
            <pc:sldMk cId="2553684574" sldId="269"/>
            <ac:spMk id="12" creationId="{C0AFCC4B-841B-95FB-4213-A3BBE3FE2CA5}"/>
          </ac:spMkLst>
        </pc:spChg>
        <pc:spChg chg="mod">
          <ac:chgData name="Dan Williams" userId="f29b3c51-bd33-47dd-a3d1-9cc44d628716" providerId="ADAL" clId="{3FBEA603-2B2D-4C5A-847C-F4C7A4E1F9C7}" dt="2026-07-09T13:51:44.410" v="2227"/>
          <ac:spMkLst>
            <pc:docMk/>
            <pc:sldMk cId="2553684574" sldId="269"/>
            <ac:spMk id="13" creationId="{FFB61D71-2787-7032-AA2A-21DA2D33E8F4}"/>
          </ac:spMkLst>
        </pc:spChg>
        <pc:spChg chg="mod">
          <ac:chgData name="Dan Williams" userId="f29b3c51-bd33-47dd-a3d1-9cc44d628716" providerId="ADAL" clId="{3FBEA603-2B2D-4C5A-847C-F4C7A4E1F9C7}" dt="2026-07-09T13:51:57.145" v="2234"/>
          <ac:spMkLst>
            <pc:docMk/>
            <pc:sldMk cId="2553684574" sldId="269"/>
            <ac:spMk id="16" creationId="{989D82E1-01F8-4401-3E27-74DDB1A282ED}"/>
          </ac:spMkLst>
        </pc:spChg>
        <pc:spChg chg="mod">
          <ac:chgData name="Dan Williams" userId="f29b3c51-bd33-47dd-a3d1-9cc44d628716" providerId="ADAL" clId="{3FBEA603-2B2D-4C5A-847C-F4C7A4E1F9C7}" dt="2026-07-09T13:52:03.737" v="2236"/>
          <ac:spMkLst>
            <pc:docMk/>
            <pc:sldMk cId="2553684574" sldId="269"/>
            <ac:spMk id="17" creationId="{4CE6DA07-7F54-1D21-9262-64138BFDD35D}"/>
          </ac:spMkLst>
        </pc:spChg>
        <pc:spChg chg="mod">
          <ac:chgData name="Dan Williams" userId="f29b3c51-bd33-47dd-a3d1-9cc44d628716" providerId="ADAL" clId="{3FBEA603-2B2D-4C5A-847C-F4C7A4E1F9C7}" dt="2026-07-09T13:51:50.174" v="2229"/>
          <ac:spMkLst>
            <pc:docMk/>
            <pc:sldMk cId="2553684574" sldId="269"/>
            <ac:spMk id="18" creationId="{8F35E93F-0F4C-B9E5-E52B-89AA0611421F}"/>
          </ac:spMkLst>
        </pc:spChg>
        <pc:spChg chg="mod">
          <ac:chgData name="Dan Williams" userId="f29b3c51-bd33-47dd-a3d1-9cc44d628716" providerId="ADAL" clId="{3FBEA603-2B2D-4C5A-847C-F4C7A4E1F9C7}" dt="2026-07-09T13:52:15.753" v="2240" actId="34135"/>
          <ac:spMkLst>
            <pc:docMk/>
            <pc:sldMk cId="2553684574" sldId="269"/>
            <ac:spMk id="19" creationId="{84C01D78-1511-231A-A194-2EF96294726E}"/>
          </ac:spMkLst>
        </pc:spChg>
        <pc:spChg chg="mod">
          <ac:chgData name="Dan Williams" userId="f29b3c51-bd33-47dd-a3d1-9cc44d628716" providerId="ADAL" clId="{3FBEA603-2B2D-4C5A-847C-F4C7A4E1F9C7}" dt="2026-07-10T09:18:13.918" v="2407" actId="20577"/>
          <ac:spMkLst>
            <pc:docMk/>
            <pc:sldMk cId="2553684574" sldId="269"/>
            <ac:spMk id="20" creationId="{0BE28978-7D1C-4995-20A5-E4BB50EC44A9}"/>
          </ac:spMkLst>
        </pc:spChg>
        <pc:spChg chg="mod">
          <ac:chgData name="Dan Williams" userId="f29b3c51-bd33-47dd-a3d1-9cc44d628716" providerId="ADAL" clId="{3FBEA603-2B2D-4C5A-847C-F4C7A4E1F9C7}" dt="2026-07-09T13:52:30.376" v="2246"/>
          <ac:spMkLst>
            <pc:docMk/>
            <pc:sldMk cId="2553684574" sldId="269"/>
            <ac:spMk id="22" creationId="{237A4270-20BF-10AF-196F-7D0E06FE8BBF}"/>
          </ac:spMkLst>
        </pc:spChg>
        <pc:spChg chg="mod">
          <ac:chgData name="Dan Williams" userId="f29b3c51-bd33-47dd-a3d1-9cc44d628716" providerId="ADAL" clId="{3FBEA603-2B2D-4C5A-847C-F4C7A4E1F9C7}" dt="2026-07-09T13:52:20.928" v="2241" actId="20577"/>
          <ac:spMkLst>
            <pc:docMk/>
            <pc:sldMk cId="2553684574" sldId="269"/>
            <ac:spMk id="24" creationId="{9BBEC70C-B23E-5B8B-CE80-2FDB0F1A7066}"/>
          </ac:spMkLst>
        </pc:spChg>
        <pc:grpChg chg="mod">
          <ac:chgData name="Dan Williams" userId="f29b3c51-bd33-47dd-a3d1-9cc44d628716" providerId="ADAL" clId="{3FBEA603-2B2D-4C5A-847C-F4C7A4E1F9C7}" dt="2026-07-09T13:52:03.737" v="2236"/>
          <ac:grpSpMkLst>
            <pc:docMk/>
            <pc:sldMk cId="2553684574" sldId="269"/>
            <ac:grpSpMk id="45" creationId="{FB7DCE61-C55F-D61B-5C44-98D58C55309B}"/>
          </ac:grpSpMkLst>
        </pc:grpChg>
        <pc:grpChg chg="mod">
          <ac:chgData name="Dan Williams" userId="f29b3c51-bd33-47dd-a3d1-9cc44d628716" providerId="ADAL" clId="{3FBEA603-2B2D-4C5A-847C-F4C7A4E1F9C7}" dt="2026-07-09T13:51:50.174" v="2229"/>
          <ac:grpSpMkLst>
            <pc:docMk/>
            <pc:sldMk cId="2553684574" sldId="269"/>
            <ac:grpSpMk id="46" creationId="{C73B8BA7-F530-EA9F-0AEA-C7CAF6EBFAAB}"/>
          </ac:grpSpMkLst>
        </pc:grpChg>
        <pc:picChg chg="add mod">
          <ac:chgData name="Dan Williams" userId="f29b3c51-bd33-47dd-a3d1-9cc44d628716" providerId="ADAL" clId="{3FBEA603-2B2D-4C5A-847C-F4C7A4E1F9C7}" dt="2026-07-09T13:59:37.140" v="2365" actId="34135"/>
          <ac:picMkLst>
            <pc:docMk/>
            <pc:sldMk cId="2553684574" sldId="269"/>
            <ac:picMk id="3" creationId="{68CA477E-A394-C5B7-6CD4-5E545D031F62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10T09:16:17.872" v="2400"/>
        <pc:sldMkLst>
          <pc:docMk/>
          <pc:sldMk cId="2105751057" sldId="270"/>
        </pc:sldMkLst>
        <pc:spChg chg="mod">
          <ac:chgData name="Dan Williams" userId="f29b3c51-bd33-47dd-a3d1-9cc44d628716" providerId="ADAL" clId="{3FBEA603-2B2D-4C5A-847C-F4C7A4E1F9C7}" dt="2026-07-09T13:58:07.905" v="2354" actId="14826"/>
          <ac:spMkLst>
            <pc:docMk/>
            <pc:sldMk cId="2105751057" sldId="270"/>
            <ac:spMk id="2" creationId="{743B115E-1F60-8EC3-4058-98450F16E83A}"/>
          </ac:spMkLst>
        </pc:spChg>
        <pc:spChg chg="mod">
          <ac:chgData name="Dan Williams" userId="f29b3c51-bd33-47dd-a3d1-9cc44d628716" providerId="ADAL" clId="{3FBEA603-2B2D-4C5A-847C-F4C7A4E1F9C7}" dt="2026-07-09T13:56:57.675" v="2348" actId="20577"/>
          <ac:spMkLst>
            <pc:docMk/>
            <pc:sldMk cId="2105751057" sldId="270"/>
            <ac:spMk id="12" creationId="{53425573-994B-E1CB-5FE0-0C0E0F029699}"/>
          </ac:spMkLst>
        </pc:spChg>
        <pc:spChg chg="mod">
          <ac:chgData name="Dan Williams" userId="f29b3c51-bd33-47dd-a3d1-9cc44d628716" providerId="ADAL" clId="{3FBEA603-2B2D-4C5A-847C-F4C7A4E1F9C7}" dt="2026-07-09T13:56:24.083" v="2330"/>
          <ac:spMkLst>
            <pc:docMk/>
            <pc:sldMk cId="2105751057" sldId="270"/>
            <ac:spMk id="13" creationId="{CE91E0DF-ACAA-F2D0-E654-BF6C9E73171F}"/>
          </ac:spMkLst>
        </pc:spChg>
        <pc:spChg chg="mod">
          <ac:chgData name="Dan Williams" userId="f29b3c51-bd33-47dd-a3d1-9cc44d628716" providerId="ADAL" clId="{3FBEA603-2B2D-4C5A-847C-F4C7A4E1F9C7}" dt="2026-07-09T13:56:36.672" v="2337"/>
          <ac:spMkLst>
            <pc:docMk/>
            <pc:sldMk cId="2105751057" sldId="270"/>
            <ac:spMk id="16" creationId="{79EEFC38-69D3-30FA-F698-695D5D508D63}"/>
          </ac:spMkLst>
        </pc:spChg>
        <pc:spChg chg="mod">
          <ac:chgData name="Dan Williams" userId="f29b3c51-bd33-47dd-a3d1-9cc44d628716" providerId="ADAL" clId="{3FBEA603-2B2D-4C5A-847C-F4C7A4E1F9C7}" dt="2026-07-09T13:56:42.125" v="2339"/>
          <ac:spMkLst>
            <pc:docMk/>
            <pc:sldMk cId="2105751057" sldId="270"/>
            <ac:spMk id="17" creationId="{30FB4B9E-7EB3-DCA8-E0A7-A53E178985B7}"/>
          </ac:spMkLst>
        </pc:spChg>
        <pc:spChg chg="mod">
          <ac:chgData name="Dan Williams" userId="f29b3c51-bd33-47dd-a3d1-9cc44d628716" providerId="ADAL" clId="{3FBEA603-2B2D-4C5A-847C-F4C7A4E1F9C7}" dt="2026-07-09T13:56:29.690" v="2332"/>
          <ac:spMkLst>
            <pc:docMk/>
            <pc:sldMk cId="2105751057" sldId="270"/>
            <ac:spMk id="18" creationId="{55140DCD-0F81-F626-87CB-848175BF0E5A}"/>
          </ac:spMkLst>
        </pc:spChg>
        <pc:spChg chg="mod">
          <ac:chgData name="Dan Williams" userId="f29b3c51-bd33-47dd-a3d1-9cc44d628716" providerId="ADAL" clId="{3FBEA603-2B2D-4C5A-847C-F4C7A4E1F9C7}" dt="2026-07-09T13:56:42.190" v="2340"/>
          <ac:spMkLst>
            <pc:docMk/>
            <pc:sldMk cId="2105751057" sldId="270"/>
            <ac:spMk id="19" creationId="{B09522F9-DF6B-EAEA-B649-CE7A6B1335CC}"/>
          </ac:spMkLst>
        </pc:spChg>
        <pc:spChg chg="mod">
          <ac:chgData name="Dan Williams" userId="f29b3c51-bd33-47dd-a3d1-9cc44d628716" providerId="ADAL" clId="{3FBEA603-2B2D-4C5A-847C-F4C7A4E1F9C7}" dt="2026-07-09T13:56:30.520" v="2334" actId="20577"/>
          <ac:spMkLst>
            <pc:docMk/>
            <pc:sldMk cId="2105751057" sldId="270"/>
            <ac:spMk id="20" creationId="{FE27C6B6-8294-56EA-665F-5E74F0BF117D}"/>
          </ac:spMkLst>
        </pc:spChg>
        <pc:spChg chg="mod">
          <ac:chgData name="Dan Williams" userId="f29b3c51-bd33-47dd-a3d1-9cc44d628716" providerId="ADAL" clId="{3FBEA603-2B2D-4C5A-847C-F4C7A4E1F9C7}" dt="2026-07-10T09:16:17.872" v="2400"/>
          <ac:spMkLst>
            <pc:docMk/>
            <pc:sldMk cId="2105751057" sldId="270"/>
            <ac:spMk id="22" creationId="{EF89E40F-E0AD-D266-021A-BC448DCFD11A}"/>
          </ac:spMkLst>
        </pc:spChg>
        <pc:spChg chg="mod">
          <ac:chgData name="Dan Williams" userId="f29b3c51-bd33-47dd-a3d1-9cc44d628716" providerId="ADAL" clId="{3FBEA603-2B2D-4C5A-847C-F4C7A4E1F9C7}" dt="2026-07-09T13:56:46.021" v="2342" actId="20577"/>
          <ac:spMkLst>
            <pc:docMk/>
            <pc:sldMk cId="2105751057" sldId="270"/>
            <ac:spMk id="24" creationId="{91FE85FC-576A-393B-C1D4-CE4C7F5C15D1}"/>
          </ac:spMkLst>
        </pc:spChg>
        <pc:grpChg chg="mod">
          <ac:chgData name="Dan Williams" userId="f29b3c51-bd33-47dd-a3d1-9cc44d628716" providerId="ADAL" clId="{3FBEA603-2B2D-4C5A-847C-F4C7A4E1F9C7}" dt="2026-07-09T13:56:42.125" v="2339"/>
          <ac:grpSpMkLst>
            <pc:docMk/>
            <pc:sldMk cId="2105751057" sldId="270"/>
            <ac:grpSpMk id="45" creationId="{93B5B01B-32B9-3F24-6160-7208C902B6C3}"/>
          </ac:grpSpMkLst>
        </pc:grpChg>
        <pc:grpChg chg="mod">
          <ac:chgData name="Dan Williams" userId="f29b3c51-bd33-47dd-a3d1-9cc44d628716" providerId="ADAL" clId="{3FBEA603-2B2D-4C5A-847C-F4C7A4E1F9C7}" dt="2026-07-09T13:56:29.690" v="2332"/>
          <ac:grpSpMkLst>
            <pc:docMk/>
            <pc:sldMk cId="2105751057" sldId="270"/>
            <ac:grpSpMk id="46" creationId="{C89C7FDB-A4E0-6629-381F-BA85550772B6}"/>
          </ac:grpSpMkLst>
        </pc:grpChg>
        <pc:picChg chg="add del mod">
          <ac:chgData name="Dan Williams" userId="f29b3c51-bd33-47dd-a3d1-9cc44d628716" providerId="ADAL" clId="{3FBEA603-2B2D-4C5A-847C-F4C7A4E1F9C7}" dt="2026-07-09T13:59:45.842" v="2369" actId="478"/>
          <ac:picMkLst>
            <pc:docMk/>
            <pc:sldMk cId="2105751057" sldId="270"/>
            <ac:picMk id="3" creationId="{D1DEC65C-DA04-56A4-FD34-1324B8FEB44F}"/>
          </ac:picMkLst>
        </pc:picChg>
        <pc:picChg chg="add mod">
          <ac:chgData name="Dan Williams" userId="f29b3c51-bd33-47dd-a3d1-9cc44d628716" providerId="ADAL" clId="{3FBEA603-2B2D-4C5A-847C-F4C7A4E1F9C7}" dt="2026-07-09T13:59:48.446" v="2371" actId="34135"/>
          <ac:picMkLst>
            <pc:docMk/>
            <pc:sldMk cId="2105751057" sldId="270"/>
            <ac:picMk id="4" creationId="{20C12752-5A13-BC18-F980-6011F9083C45}"/>
          </ac:picMkLst>
        </pc:picChg>
      </pc:sldChg>
      <pc:sldChg chg="addSp delSp modSp add mod">
        <pc:chgData name="Dan Williams" userId="f29b3c51-bd33-47dd-a3d1-9cc44d628716" providerId="ADAL" clId="{3FBEA603-2B2D-4C5A-847C-F4C7A4E1F9C7}" dt="2026-07-09T14:00:03.674" v="2380" actId="34135"/>
        <pc:sldMkLst>
          <pc:docMk/>
          <pc:sldMk cId="3118648990" sldId="271"/>
        </pc:sldMkLst>
        <pc:spChg chg="mod">
          <ac:chgData name="Dan Williams" userId="f29b3c51-bd33-47dd-a3d1-9cc44d628716" providerId="ADAL" clId="{3FBEA603-2B2D-4C5A-847C-F4C7A4E1F9C7}" dt="2026-07-09T13:57:26.867" v="2350" actId="14826"/>
          <ac:spMkLst>
            <pc:docMk/>
            <pc:sldMk cId="3118648990" sldId="271"/>
            <ac:spMk id="2" creationId="{07390B16-4967-B614-A8E8-CCB2D8024700}"/>
          </ac:spMkLst>
        </pc:spChg>
        <pc:spChg chg="mod">
          <ac:chgData name="Dan Williams" userId="f29b3c51-bd33-47dd-a3d1-9cc44d628716" providerId="ADAL" clId="{3FBEA603-2B2D-4C5A-847C-F4C7A4E1F9C7}" dt="2026-07-09T13:53:41.005" v="2270" actId="20577"/>
          <ac:spMkLst>
            <pc:docMk/>
            <pc:sldMk cId="3118648990" sldId="271"/>
            <ac:spMk id="12" creationId="{65769CBE-AD93-1C00-48B0-FC0389CAAEAA}"/>
          </ac:spMkLst>
        </pc:spChg>
        <pc:spChg chg="mod">
          <ac:chgData name="Dan Williams" userId="f29b3c51-bd33-47dd-a3d1-9cc44d628716" providerId="ADAL" clId="{3FBEA603-2B2D-4C5A-847C-F4C7A4E1F9C7}" dt="2026-07-09T13:52:57.267" v="2250"/>
          <ac:spMkLst>
            <pc:docMk/>
            <pc:sldMk cId="3118648990" sldId="271"/>
            <ac:spMk id="13" creationId="{9894F9DF-8995-9C26-4E6B-75FAA7EBEA63}"/>
          </ac:spMkLst>
        </pc:spChg>
        <pc:spChg chg="mod">
          <ac:chgData name="Dan Williams" userId="f29b3c51-bd33-47dd-a3d1-9cc44d628716" providerId="ADAL" clId="{3FBEA603-2B2D-4C5A-847C-F4C7A4E1F9C7}" dt="2026-07-09T13:53:08.952" v="2257"/>
          <ac:spMkLst>
            <pc:docMk/>
            <pc:sldMk cId="3118648990" sldId="271"/>
            <ac:spMk id="16" creationId="{22642DAD-A3F8-D3E6-84E7-1E6D2ADD6A91}"/>
          </ac:spMkLst>
        </pc:spChg>
        <pc:spChg chg="mod">
          <ac:chgData name="Dan Williams" userId="f29b3c51-bd33-47dd-a3d1-9cc44d628716" providerId="ADAL" clId="{3FBEA603-2B2D-4C5A-847C-F4C7A4E1F9C7}" dt="2026-07-09T13:53:14.414" v="2259"/>
          <ac:spMkLst>
            <pc:docMk/>
            <pc:sldMk cId="3118648990" sldId="271"/>
            <ac:spMk id="17" creationId="{BE2106B4-6C49-1D47-FB72-6A3E16099570}"/>
          </ac:spMkLst>
        </pc:spChg>
        <pc:spChg chg="mod">
          <ac:chgData name="Dan Williams" userId="f29b3c51-bd33-47dd-a3d1-9cc44d628716" providerId="ADAL" clId="{3FBEA603-2B2D-4C5A-847C-F4C7A4E1F9C7}" dt="2026-07-09T13:53:02.251" v="2252"/>
          <ac:spMkLst>
            <pc:docMk/>
            <pc:sldMk cId="3118648990" sldId="271"/>
            <ac:spMk id="18" creationId="{F3E74784-AA8D-85E3-489B-66BC379BBD30}"/>
          </ac:spMkLst>
        </pc:spChg>
        <pc:spChg chg="mod">
          <ac:chgData name="Dan Williams" userId="f29b3c51-bd33-47dd-a3d1-9cc44d628716" providerId="ADAL" clId="{3FBEA603-2B2D-4C5A-847C-F4C7A4E1F9C7}" dt="2026-07-09T13:53:14.486" v="2260"/>
          <ac:spMkLst>
            <pc:docMk/>
            <pc:sldMk cId="3118648990" sldId="271"/>
            <ac:spMk id="19" creationId="{43B01329-6BD6-A482-8F45-F4C3C928D4F6}"/>
          </ac:spMkLst>
        </pc:spChg>
        <pc:spChg chg="mod">
          <ac:chgData name="Dan Williams" userId="f29b3c51-bd33-47dd-a3d1-9cc44d628716" providerId="ADAL" clId="{3FBEA603-2B2D-4C5A-847C-F4C7A4E1F9C7}" dt="2026-07-09T13:53:04.269" v="2254" actId="20577"/>
          <ac:spMkLst>
            <pc:docMk/>
            <pc:sldMk cId="3118648990" sldId="271"/>
            <ac:spMk id="20" creationId="{AD41BCE0-35B9-614C-C38B-42915CD9ACAA}"/>
          </ac:spMkLst>
        </pc:spChg>
        <pc:spChg chg="mod">
          <ac:chgData name="Dan Williams" userId="f29b3c51-bd33-47dd-a3d1-9cc44d628716" providerId="ADAL" clId="{3FBEA603-2B2D-4C5A-847C-F4C7A4E1F9C7}" dt="2026-07-09T13:53:32.236" v="2268"/>
          <ac:spMkLst>
            <pc:docMk/>
            <pc:sldMk cId="3118648990" sldId="271"/>
            <ac:spMk id="22" creationId="{7087FD6E-0928-4C05-47BD-E85C503FCB12}"/>
          </ac:spMkLst>
        </pc:spChg>
        <pc:spChg chg="mod">
          <ac:chgData name="Dan Williams" userId="f29b3c51-bd33-47dd-a3d1-9cc44d628716" providerId="ADAL" clId="{3FBEA603-2B2D-4C5A-847C-F4C7A4E1F9C7}" dt="2026-07-09T13:53:19.042" v="2263" actId="20577"/>
          <ac:spMkLst>
            <pc:docMk/>
            <pc:sldMk cId="3118648990" sldId="271"/>
            <ac:spMk id="24" creationId="{6753C815-3CFF-DB6E-6132-C529294FDA75}"/>
          </ac:spMkLst>
        </pc:spChg>
        <pc:grpChg chg="mod">
          <ac:chgData name="Dan Williams" userId="f29b3c51-bd33-47dd-a3d1-9cc44d628716" providerId="ADAL" clId="{3FBEA603-2B2D-4C5A-847C-F4C7A4E1F9C7}" dt="2026-07-09T13:53:14.414" v="2259"/>
          <ac:grpSpMkLst>
            <pc:docMk/>
            <pc:sldMk cId="3118648990" sldId="271"/>
            <ac:grpSpMk id="45" creationId="{ECA28611-32BF-CA6D-7B3B-3F1594C927D9}"/>
          </ac:grpSpMkLst>
        </pc:grpChg>
        <pc:grpChg chg="mod">
          <ac:chgData name="Dan Williams" userId="f29b3c51-bd33-47dd-a3d1-9cc44d628716" providerId="ADAL" clId="{3FBEA603-2B2D-4C5A-847C-F4C7A4E1F9C7}" dt="2026-07-09T13:53:02.251" v="2252"/>
          <ac:grpSpMkLst>
            <pc:docMk/>
            <pc:sldMk cId="3118648990" sldId="271"/>
            <ac:grpSpMk id="46" creationId="{A92D46CD-0FA2-D378-0B6D-4815D47B335D}"/>
          </ac:grpSpMkLst>
        </pc:grpChg>
        <pc:picChg chg="add mod">
          <ac:chgData name="Dan Williams" userId="f29b3c51-bd33-47dd-a3d1-9cc44d628716" providerId="ADAL" clId="{3FBEA603-2B2D-4C5A-847C-F4C7A4E1F9C7}" dt="2026-07-09T14:00:03.674" v="2380" actId="34135"/>
          <ac:picMkLst>
            <pc:docMk/>
            <pc:sldMk cId="3118648990" sldId="271"/>
            <ac:picMk id="3" creationId="{E43DC6E8-DB4A-C337-FACD-AAACC2572753}"/>
          </ac:picMkLst>
        </pc:picChg>
        <pc:picChg chg="add del mod">
          <ac:chgData name="Dan Williams" userId="f29b3c51-bd33-47dd-a3d1-9cc44d628716" providerId="ADAL" clId="{3FBEA603-2B2D-4C5A-847C-F4C7A4E1F9C7}" dt="2026-07-09T14:00:00.173" v="2378" actId="478"/>
          <ac:picMkLst>
            <pc:docMk/>
            <pc:sldMk cId="3118648990" sldId="271"/>
            <ac:picMk id="4" creationId="{665F9180-5785-FD66-01CF-92FFD90122C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10/07/2026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B36D1-8195-5759-5507-9524C55359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9D5171-35DF-C306-2C3B-62D31D6374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D5A2FF9-9A17-02B7-3147-7BBBB22ED34D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AFCC4B-841B-95FB-4213-A3BBE3FE2CA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61D71-2787-7032-AA2A-21DA2D33E8F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Europe: Barcelona to Portsmouth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A1F61CF-6509-6B66-9B34-CB48E82EA99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89D82E1-01F8-4401-3E27-74DDB1A282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Tangier  •  Lisbon  •  La Coruña  •  Bilbao  •  Bordeaux (Le Verdon)  •  Portsmouth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1B38E86-E722-19B7-493F-48C8A12A93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7A4270-20BF-10AF-196F-7D0E06FE8BBF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£1789pp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131320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AD1D986-149F-5F67-B6ED-7C8587E12E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0D7179-3ABF-E4DD-5E5F-1EDE8570AF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BEC70C-B23E-5B8B-CE80-2FDB0F1A706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£1479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B7DCE61-C55F-D61B-5C44-98D58C55309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310634" cy="360000"/>
            <a:chOff x="637312" y="7041148"/>
            <a:chExt cx="331063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CE6DA07-7F54-1D21-9262-64138BFDD35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4C01D78-1511-231A-A194-2EF9629472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76998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+ 10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73B8BA7-F530-EA9F-0AEA-C7CAF6EBFAA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35E93F-0F4C-B9E5-E52B-89AA0611421F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BE28978-7D1C-4995-20A5-E4BB50EC44A9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25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Flight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AD342D3-4E77-7059-4A66-B8315D0D07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68CA477E-A394-C5B7-6CD4-5E545D031F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68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5774D-ED74-9C58-3AD8-F395248E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B1C251-A6DB-2013-19C3-FFD64D5614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5926783-06F6-D3B4-3D11-15624EE85CA6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769CBE-AD93-1C00-48B0-FC0389CAAEA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94F9DF-8995-9C26-4E6B-75FAA7EBEA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Western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0FF6708-194F-2035-5EC4-EF2AF9785B81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642DAD-A3F8-D3E6-84E7-1E6D2ADD6A9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Costa Maya  •  Roatán  •  Belize City  •  Cozumel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EC9388-EC7E-D7AE-566B-F396BFD4CD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87FD6E-0928-4C05-47BD-E85C503FCB12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£2439pp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FD12C5F-C876-6BAE-CF80-25BC049196B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D54013A-0922-A636-6BAF-EFF15AF654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753C815-3CFF-DB6E-6132-C529294FDA75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£1969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CA28611-32BF-CA6D-7B3B-3F1594C927D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59834" cy="360000"/>
            <a:chOff x="637312" y="7041148"/>
            <a:chExt cx="325983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E2106B4-6C49-1D47-FB72-6A3E1609957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B01329-6BD6-A482-8F45-F4C3C928D4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71918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+ 8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92D46CD-0FA2-D378-0B6D-4815D47B335D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E74784-AA8D-85E3-489B-66BC379BBD3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41BCE0-35B9-614C-C38B-42915CD9ACAA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12 March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390B16-4967-B614-A8E8-CCB2D80247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37">
            <a:extLst>
              <a:ext uri="{FF2B5EF4-FFF2-40B4-BE49-F238E27FC236}">
                <a16:creationId xmlns:a16="http://schemas.microsoft.com/office/drawing/2014/main" id="{E43DC6E8-DB4A-C337-FACD-AAACC257275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64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Greek Isles &amp; Mykonos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  •  Bodrum  •  Rhodes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Mykonos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Santorini  •  Athens (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Piraeus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£2099pp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131327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£1629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26 September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376B5C0-BBCA-8053-DD2A-2A3D5401605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Southern Caribbean Cruise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San Juan  •  Charlotte Amalie  •  Bridgetown  •  Kingstown  •  Roseau  •  </a:t>
            </a:r>
            <a:r>
              <a:rPr lang="es-ES" sz="1000" dirty="0" err="1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Philipsburg</a:t>
            </a: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  •  San Juan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£2689pp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£2279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284344" cy="360000"/>
            <a:chOff x="637312" y="7041148"/>
            <a:chExt cx="3284344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/>
            </p:cNvSpPr>
            <p:nvPr/>
          </p:nvSpPr>
          <p:spPr>
            <a:xfrm>
              <a:off x="1177960" y="7122884"/>
              <a:ext cx="2743696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2 nights in San Juan + 8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813208" cy="401713"/>
            <a:chOff x="4151629" y="7032246"/>
            <a:chExt cx="2813208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77807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17 March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7A8284D5-AFB3-4D76-515E-85BDEFDEE81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 from £2479pp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£2129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10 January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C61937B1-2F84-F9ED-F5EB-AD134DA6A1E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445ED-E9C6-64D7-06E1-E73F3C6CA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F86990-0A09-0AA5-B076-56571F1FA01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4EDF80-8755-1529-C15F-EC6CC4197A7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425573-994B-E1CB-5FE0-0C0E0F02969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0DF-ACAA-F2D0-E654-BF6C9E7317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7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Spain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4853A81-0674-52C1-A07B-1135EF44A9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9EEFC38-69D3-30FA-F698-695D5D508D6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s-E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Cannes  •  Provence (Toulon)  •  Valencia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00AC9A-EAE9-BBF9-63E0-F5D20FC52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F89E40F-E0AD-D266-021A-BC448DCFD11A}"/>
              </a:ext>
            </a:extLst>
          </p:cNvPr>
          <p:cNvSpPr txBox="1">
            <a:spLocks/>
          </p:cNvSpPr>
          <p:nvPr/>
        </p:nvSpPr>
        <p:spPr>
          <a:xfrm>
            <a:off x="4139150" y="7797515"/>
            <a:ext cx="3024700" cy="5273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Sea Terrace cabin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Offer reference 131326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686A71A-2809-45FC-9C9C-E07CF67793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FF82D2-5B22-F8F9-1A60-CC3486C1DBF5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Lead in package price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FE85FC-576A-393B-C1D4-CE4C7F5C15D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£1569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3B5B01B-32B9-3F24-6160-7208C902B6C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3171471" cy="360000"/>
            <a:chOff x="637312" y="7041148"/>
            <a:chExt cx="3171471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0FB4B9E-7EB3-DCA8-E0A7-A53E178985B7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3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09522F9-DF6B-EAEA-B649-CE7A6B1335CC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630823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 sailing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C89C7FDB-A4E0-6629-381F-BA85550772B6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5140DCD-0F81-F626-87CB-848175BF0E5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27C6B6-8294-56EA-665F-5E74F0BF117D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15 May 2027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All flights included</a:t>
              </a:r>
              <a:endParaRPr kumimoji="0" lang="en-US" sz="1200" b="0" i="0" u="none" strike="noStrike" kern="1200" cap="none" normalizeH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VV Centra 2" pitchFamily="2" charset="0"/>
                <a:ea typeface="VV Centra 2" pitchFamily="2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43B115E-1F60-8EC3-4058-98450F16E8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Picture 37">
            <a:extLst>
              <a:ext uri="{FF2B5EF4-FFF2-40B4-BE49-F238E27FC236}">
                <a16:creationId xmlns:a16="http://schemas.microsoft.com/office/drawing/2014/main" id="{20C12752-5A13-BC18-F980-6011F9083C45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169" y="3580653"/>
            <a:ext cx="6505336" cy="1296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51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484</Words>
  <Application>Microsoft Office PowerPoint</Application>
  <PresentationFormat>Custom</PresentationFormat>
  <Paragraphs>72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2026-07-10T09:18:22Z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