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9" r:id="rId5"/>
    <p:sldId id="271" r:id="rId6"/>
    <p:sldId id="267" r:id="rId7"/>
    <p:sldId id="265" r:id="rId8"/>
    <p:sldId id="266" r:id="rId9"/>
    <p:sldId id="270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6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7-01T15:09:08.619" v="2220" actId="34135"/>
      <pc:docMkLst>
        <pc:docMk/>
      </pc:docMkLst>
      <pc:sldChg chg="addSp delSp modSp add mod ord">
        <pc:chgData name="Dan Williams" userId="f29b3c51-bd33-47dd-a3d1-9cc44d628716" providerId="ADAL" clId="{3FBEA603-2B2D-4C5A-847C-F4C7A4E1F9C7}" dt="2026-07-01T15:09:00.301" v="2217" actId="34135"/>
        <pc:sldMkLst>
          <pc:docMk/>
          <pc:sldMk cId="1663835276" sldId="265"/>
        </pc:sldMkLst>
        <pc:spChg chg="mod">
          <ac:chgData name="Dan Williams" userId="f29b3c51-bd33-47dd-a3d1-9cc44d628716" providerId="ADAL" clId="{3FBEA603-2B2D-4C5A-847C-F4C7A4E1F9C7}" dt="2026-07-01T15:07:13.034" v="2199" actId="14826"/>
          <ac:spMkLst>
            <pc:docMk/>
            <pc:sldMk cId="1663835276" sldId="265"/>
            <ac:spMk id="2" creationId="{0BBF5D80-EF93-E8F8-AC46-C376A0D98A68}"/>
          </ac:spMkLst>
        </pc:spChg>
        <pc:spChg chg="mod">
          <ac:chgData name="Dan Williams" userId="f29b3c51-bd33-47dd-a3d1-9cc44d628716" providerId="ADAL" clId="{3FBEA603-2B2D-4C5A-847C-F4C7A4E1F9C7}" dt="2026-06-10T13:46:58.755" v="1574" actId="20577"/>
          <ac:spMkLst>
            <pc:docMk/>
            <pc:sldMk cId="1663835276" sldId="265"/>
            <ac:spMk id="12" creationId="{9E7CDEFF-BDA6-91F2-33F9-05AEE9CE5A72}"/>
          </ac:spMkLst>
        </pc:spChg>
        <pc:spChg chg="mod">
          <ac:chgData name="Dan Williams" userId="f29b3c51-bd33-47dd-a3d1-9cc44d628716" providerId="ADAL" clId="{3FBEA603-2B2D-4C5A-847C-F4C7A4E1F9C7}" dt="2026-07-01T15:02:56.651" v="2114"/>
          <ac:spMkLst>
            <pc:docMk/>
            <pc:sldMk cId="1663835276" sldId="265"/>
            <ac:spMk id="13" creationId="{C93EE453-A356-F201-362F-D2F0A41EC3FE}"/>
          </ac:spMkLst>
        </pc:spChg>
        <pc:spChg chg="mod">
          <ac:chgData name="Dan Williams" userId="f29b3c51-bd33-47dd-a3d1-9cc44d628716" providerId="ADAL" clId="{3FBEA603-2B2D-4C5A-847C-F4C7A4E1F9C7}" dt="2026-07-01T15:03:39.008" v="2131"/>
          <ac:spMkLst>
            <pc:docMk/>
            <pc:sldMk cId="1663835276" sldId="265"/>
            <ac:spMk id="16" creationId="{17407C9D-A4A8-BCAC-E082-9B4D0F6D5D03}"/>
          </ac:spMkLst>
        </pc:spChg>
        <pc:spChg chg="mod">
          <ac:chgData name="Dan Williams" userId="f29b3c51-bd33-47dd-a3d1-9cc44d628716" providerId="ADAL" clId="{3FBEA603-2B2D-4C5A-847C-F4C7A4E1F9C7}" dt="2026-07-01T15:03:45.290" v="2133"/>
          <ac:spMkLst>
            <pc:docMk/>
            <pc:sldMk cId="1663835276" sldId="265"/>
            <ac:spMk id="17" creationId="{EC77C3EE-42F1-B70D-526F-5B5E2B60E920}"/>
          </ac:spMkLst>
        </pc:spChg>
        <pc:spChg chg="mod">
          <ac:chgData name="Dan Williams" userId="f29b3c51-bd33-47dd-a3d1-9cc44d628716" providerId="ADAL" clId="{3FBEA603-2B2D-4C5A-847C-F4C7A4E1F9C7}" dt="2026-07-01T15:03:05.619" v="2116"/>
          <ac:spMkLst>
            <pc:docMk/>
            <pc:sldMk cId="1663835276" sldId="265"/>
            <ac:spMk id="18" creationId="{5E19089A-AA97-1EC4-D067-A493D115DB55}"/>
          </ac:spMkLst>
        </pc:spChg>
        <pc:spChg chg="mod">
          <ac:chgData name="Dan Williams" userId="f29b3c51-bd33-47dd-a3d1-9cc44d628716" providerId="ADAL" clId="{3FBEA603-2B2D-4C5A-847C-F4C7A4E1F9C7}" dt="2026-07-01T15:03:52.443" v="2137" actId="14100"/>
          <ac:spMkLst>
            <pc:docMk/>
            <pc:sldMk cId="1663835276" sldId="265"/>
            <ac:spMk id="19" creationId="{0ABF9329-8D10-BF65-3254-F60E32106320}"/>
          </ac:spMkLst>
        </pc:spChg>
        <pc:spChg chg="mod">
          <ac:chgData name="Dan Williams" userId="f29b3c51-bd33-47dd-a3d1-9cc44d628716" providerId="ADAL" clId="{3FBEA603-2B2D-4C5A-847C-F4C7A4E1F9C7}" dt="2026-07-01T15:03:32.948" v="2128" actId="14100"/>
          <ac:spMkLst>
            <pc:docMk/>
            <pc:sldMk cId="1663835276" sldId="265"/>
            <ac:spMk id="20" creationId="{F7AF7D4A-200A-1638-705C-5299C7023CCB}"/>
          </ac:spMkLst>
        </pc:spChg>
        <pc:spChg chg="mod">
          <ac:chgData name="Dan Williams" userId="f29b3c51-bd33-47dd-a3d1-9cc44d628716" providerId="ADAL" clId="{3FBEA603-2B2D-4C5A-847C-F4C7A4E1F9C7}" dt="2026-07-01T15:04:10.551" v="2146"/>
          <ac:spMkLst>
            <pc:docMk/>
            <pc:sldMk cId="1663835276" sldId="265"/>
            <ac:spMk id="22" creationId="{6627C3BB-AA2C-78B5-9CB8-3947DCFEA908}"/>
          </ac:spMkLst>
        </pc:spChg>
        <pc:spChg chg="mod">
          <ac:chgData name="Dan Williams" userId="f29b3c51-bd33-47dd-a3d1-9cc44d628716" providerId="ADAL" clId="{3FBEA603-2B2D-4C5A-847C-F4C7A4E1F9C7}" dt="2026-06-04T09:06:46.172" v="1419"/>
          <ac:spMkLst>
            <pc:docMk/>
            <pc:sldMk cId="1663835276" sldId="265"/>
            <ac:spMk id="23" creationId="{D734D46C-7622-DAC4-DC25-8352992386AB}"/>
          </ac:spMkLst>
        </pc:spChg>
        <pc:spChg chg="mod">
          <ac:chgData name="Dan Williams" userId="f29b3c51-bd33-47dd-a3d1-9cc44d628716" providerId="ADAL" clId="{3FBEA603-2B2D-4C5A-847C-F4C7A4E1F9C7}" dt="2026-07-01T15:03:58.435" v="2140" actId="20577"/>
          <ac:spMkLst>
            <pc:docMk/>
            <pc:sldMk cId="1663835276" sldId="265"/>
            <ac:spMk id="24" creationId="{2C232C98-B1EB-2E3D-46FE-782AA0E5F74F}"/>
          </ac:spMkLst>
        </pc:spChg>
        <pc:grpChg chg="mod">
          <ac:chgData name="Dan Williams" userId="f29b3c51-bd33-47dd-a3d1-9cc44d628716" providerId="ADAL" clId="{3FBEA603-2B2D-4C5A-847C-F4C7A4E1F9C7}" dt="2026-07-01T15:03:45.290" v="2133"/>
          <ac:grpSpMkLst>
            <pc:docMk/>
            <pc:sldMk cId="1663835276" sldId="265"/>
            <ac:grpSpMk id="45" creationId="{61826AC1-53AE-6EB4-A517-EFE4E410D877}"/>
          </ac:grpSpMkLst>
        </pc:grpChg>
        <pc:grpChg chg="mod">
          <ac:chgData name="Dan Williams" userId="f29b3c51-bd33-47dd-a3d1-9cc44d628716" providerId="ADAL" clId="{3FBEA603-2B2D-4C5A-847C-F4C7A4E1F9C7}" dt="2026-07-01T15:03:12.257" v="2120" actId="14100"/>
          <ac:grpSpMkLst>
            <pc:docMk/>
            <pc:sldMk cId="1663835276" sldId="265"/>
            <ac:grpSpMk id="46" creationId="{6EE3B634-6339-AFF9-3585-7874F2AEBFA9}"/>
          </ac:grpSpMkLst>
        </pc:grpChg>
        <pc:picChg chg="add mod">
          <ac:chgData name="Dan Williams" userId="f29b3c51-bd33-47dd-a3d1-9cc44d628716" providerId="ADAL" clId="{3FBEA603-2B2D-4C5A-847C-F4C7A4E1F9C7}" dt="2026-07-01T15:09:00.301" v="2217" actId="34135"/>
          <ac:picMkLst>
            <pc:docMk/>
            <pc:sldMk cId="1663835276" sldId="265"/>
            <ac:picMk id="3" creationId="{6EF5CA50-3774-0776-0083-791A5A2D3CF3}"/>
          </ac:picMkLst>
        </pc:picChg>
        <pc:picChg chg="add del mod">
          <ac:chgData name="Dan Williams" userId="f29b3c51-bd33-47dd-a3d1-9cc44d628716" providerId="ADAL" clId="{3FBEA603-2B2D-4C5A-847C-F4C7A4E1F9C7}" dt="2026-07-01T15:08:47.832" v="2209" actId="478"/>
          <ac:picMkLst>
            <pc:docMk/>
            <pc:sldMk cId="1663835276" sldId="265"/>
            <ac:picMk id="4" creationId="{C7BBD0B2-F1E1-428E-B457-5F19B362FA65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01T15:08:57.958" v="2216" actId="34135"/>
        <pc:sldMkLst>
          <pc:docMk/>
          <pc:sldMk cId="4057515684" sldId="266"/>
        </pc:sldMkLst>
        <pc:spChg chg="mod">
          <ac:chgData name="Dan Williams" userId="f29b3c51-bd33-47dd-a3d1-9cc44d628716" providerId="ADAL" clId="{3FBEA603-2B2D-4C5A-847C-F4C7A4E1F9C7}" dt="2026-07-01T15:07:19.662" v="2200" actId="14826"/>
          <ac:spMkLst>
            <pc:docMk/>
            <pc:sldMk cId="4057515684" sldId="266"/>
            <ac:spMk id="2" creationId="{A226D155-8756-65B7-7EFD-A6343BF8A092}"/>
          </ac:spMkLst>
        </pc:spChg>
        <pc:spChg chg="mod">
          <ac:chgData name="Dan Williams" userId="f29b3c51-bd33-47dd-a3d1-9cc44d628716" providerId="ADAL" clId="{3FBEA603-2B2D-4C5A-847C-F4C7A4E1F9C7}" dt="2026-07-01T15:05:23.846" v="2174" actId="20577"/>
          <ac:spMkLst>
            <pc:docMk/>
            <pc:sldMk cId="4057515684" sldId="266"/>
            <ac:spMk id="12" creationId="{B9D07599-F43D-AE6A-2C33-64A3ED666D6A}"/>
          </ac:spMkLst>
        </pc:spChg>
        <pc:spChg chg="mod">
          <ac:chgData name="Dan Williams" userId="f29b3c51-bd33-47dd-a3d1-9cc44d628716" providerId="ADAL" clId="{3FBEA603-2B2D-4C5A-847C-F4C7A4E1F9C7}" dt="2026-07-01T15:04:33.425" v="2149"/>
          <ac:spMkLst>
            <pc:docMk/>
            <pc:sldMk cId="4057515684" sldId="266"/>
            <ac:spMk id="13" creationId="{1DFC9BCF-4179-0DC1-AE18-6519D3F62D46}"/>
          </ac:spMkLst>
        </pc:spChg>
        <pc:spChg chg="mod">
          <ac:chgData name="Dan Williams" userId="f29b3c51-bd33-47dd-a3d1-9cc44d628716" providerId="ADAL" clId="{3FBEA603-2B2D-4C5A-847C-F4C7A4E1F9C7}" dt="2026-07-01T15:04:43.823" v="2156"/>
          <ac:spMkLst>
            <pc:docMk/>
            <pc:sldMk cId="4057515684" sldId="266"/>
            <ac:spMk id="16" creationId="{36699A89-562E-8C73-DD0D-9B26CD4C6323}"/>
          </ac:spMkLst>
        </pc:spChg>
        <pc:spChg chg="mod">
          <ac:chgData name="Dan Williams" userId="f29b3c51-bd33-47dd-a3d1-9cc44d628716" providerId="ADAL" clId="{3FBEA603-2B2D-4C5A-847C-F4C7A4E1F9C7}" dt="2026-07-01T15:04:48.655" v="2158"/>
          <ac:spMkLst>
            <pc:docMk/>
            <pc:sldMk cId="4057515684" sldId="266"/>
            <ac:spMk id="17" creationId="{18E47F64-CD08-BAA5-3F55-2AAF80316608}"/>
          </ac:spMkLst>
        </pc:spChg>
        <pc:spChg chg="mod">
          <ac:chgData name="Dan Williams" userId="f29b3c51-bd33-47dd-a3d1-9cc44d628716" providerId="ADAL" clId="{3FBEA603-2B2D-4C5A-847C-F4C7A4E1F9C7}" dt="2026-07-01T15:04:38.901" v="2151"/>
          <ac:spMkLst>
            <pc:docMk/>
            <pc:sldMk cId="4057515684" sldId="266"/>
            <ac:spMk id="18" creationId="{3457AC65-5DA0-345A-1725-9C9C5CC867CB}"/>
          </ac:spMkLst>
        </pc:spChg>
        <pc:spChg chg="mod">
          <ac:chgData name="Dan Williams" userId="f29b3c51-bd33-47dd-a3d1-9cc44d628716" providerId="ADAL" clId="{3FBEA603-2B2D-4C5A-847C-F4C7A4E1F9C7}" dt="2026-07-01T15:04:48.734" v="2159"/>
          <ac:spMkLst>
            <pc:docMk/>
            <pc:sldMk cId="4057515684" sldId="266"/>
            <ac:spMk id="19" creationId="{6DA1B086-B83F-B1C3-9840-8D127194B51E}"/>
          </ac:spMkLst>
        </pc:spChg>
        <pc:spChg chg="mod">
          <ac:chgData name="Dan Williams" userId="f29b3c51-bd33-47dd-a3d1-9cc44d628716" providerId="ADAL" clId="{3FBEA603-2B2D-4C5A-847C-F4C7A4E1F9C7}" dt="2026-07-01T15:04:39.518" v="2153" actId="20577"/>
          <ac:spMkLst>
            <pc:docMk/>
            <pc:sldMk cId="4057515684" sldId="266"/>
            <ac:spMk id="20" creationId="{F8A0B032-4E20-4F56-8AE7-E3827075F9F7}"/>
          </ac:spMkLst>
        </pc:spChg>
        <pc:spChg chg="mod">
          <ac:chgData name="Dan Williams" userId="f29b3c51-bd33-47dd-a3d1-9cc44d628716" providerId="ADAL" clId="{3FBEA603-2B2D-4C5A-847C-F4C7A4E1F9C7}" dt="2026-07-01T15:05:18.001" v="2172"/>
          <ac:spMkLst>
            <pc:docMk/>
            <pc:sldMk cId="4057515684" sldId="266"/>
            <ac:spMk id="22" creationId="{E68018D8-1771-2703-73A3-1808A7369AF9}"/>
          </ac:spMkLst>
        </pc:spChg>
        <pc:spChg chg="mod">
          <ac:chgData name="Dan Williams" userId="f29b3c51-bd33-47dd-a3d1-9cc44d628716" providerId="ADAL" clId="{3FBEA603-2B2D-4C5A-847C-F4C7A4E1F9C7}" dt="2026-06-04T09:06:49.045" v="1420"/>
          <ac:spMkLst>
            <pc:docMk/>
            <pc:sldMk cId="4057515684" sldId="266"/>
            <ac:spMk id="23" creationId="{1B321F38-1D94-AA80-42DB-D046707CF550}"/>
          </ac:spMkLst>
        </pc:spChg>
        <pc:spChg chg="mod">
          <ac:chgData name="Dan Williams" userId="f29b3c51-bd33-47dd-a3d1-9cc44d628716" providerId="ADAL" clId="{3FBEA603-2B2D-4C5A-847C-F4C7A4E1F9C7}" dt="2026-07-01T15:04:52.733" v="2162" actId="20577"/>
          <ac:spMkLst>
            <pc:docMk/>
            <pc:sldMk cId="4057515684" sldId="266"/>
            <ac:spMk id="24" creationId="{37733C72-E239-ADD3-8780-EC68A8DD2B36}"/>
          </ac:spMkLst>
        </pc:spChg>
        <pc:grpChg chg="mod">
          <ac:chgData name="Dan Williams" userId="f29b3c51-bd33-47dd-a3d1-9cc44d628716" providerId="ADAL" clId="{3FBEA603-2B2D-4C5A-847C-F4C7A4E1F9C7}" dt="2026-07-01T15:04:48.655" v="2158"/>
          <ac:grpSpMkLst>
            <pc:docMk/>
            <pc:sldMk cId="4057515684" sldId="266"/>
            <ac:grpSpMk id="45" creationId="{2B7F9F58-5112-786E-59D3-616F23E25FDC}"/>
          </ac:grpSpMkLst>
        </pc:grpChg>
        <pc:grpChg chg="mod">
          <ac:chgData name="Dan Williams" userId="f29b3c51-bd33-47dd-a3d1-9cc44d628716" providerId="ADAL" clId="{3FBEA603-2B2D-4C5A-847C-F4C7A4E1F9C7}" dt="2026-07-01T15:04:38.901" v="2151"/>
          <ac:grpSpMkLst>
            <pc:docMk/>
            <pc:sldMk cId="4057515684" sldId="266"/>
            <ac:grpSpMk id="46" creationId="{62BE50F1-0099-C673-A7A7-59E31AC877AA}"/>
          </ac:grpSpMkLst>
        </pc:grpChg>
        <pc:picChg chg="add mod">
          <ac:chgData name="Dan Williams" userId="f29b3c51-bd33-47dd-a3d1-9cc44d628716" providerId="ADAL" clId="{3FBEA603-2B2D-4C5A-847C-F4C7A4E1F9C7}" dt="2026-07-01T15:08:57.958" v="2216" actId="34135"/>
          <ac:picMkLst>
            <pc:docMk/>
            <pc:sldMk cId="4057515684" sldId="266"/>
            <ac:picMk id="3" creationId="{1BDF3AE6-536F-DAE9-A72C-11EFF24E022E}"/>
          </ac:picMkLst>
        </pc:picChg>
        <pc:picChg chg="add del mod">
          <ac:chgData name="Dan Williams" userId="f29b3c51-bd33-47dd-a3d1-9cc44d628716" providerId="ADAL" clId="{3FBEA603-2B2D-4C5A-847C-F4C7A4E1F9C7}" dt="2026-07-01T15:08:49.768" v="2211" actId="478"/>
          <ac:picMkLst>
            <pc:docMk/>
            <pc:sldMk cId="4057515684" sldId="266"/>
            <ac:picMk id="4" creationId="{7F010C9C-F290-7818-7577-35B927BE370D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7-01T15:09:02.401" v="2218" actId="34135"/>
        <pc:sldMkLst>
          <pc:docMk/>
          <pc:sldMk cId="1748917084" sldId="267"/>
        </pc:sldMkLst>
        <pc:spChg chg="mod">
          <ac:chgData name="Dan Williams" userId="f29b3c51-bd33-47dd-a3d1-9cc44d628716" providerId="ADAL" clId="{3FBEA603-2B2D-4C5A-847C-F4C7A4E1F9C7}" dt="2026-07-01T15:07:06.138" v="2198" actId="14826"/>
          <ac:spMkLst>
            <pc:docMk/>
            <pc:sldMk cId="1748917084" sldId="267"/>
            <ac:spMk id="2" creationId="{95D1E490-2BEE-668D-95CB-6A41D805FAC2}"/>
          </ac:spMkLst>
        </pc:spChg>
        <pc:spChg chg="mod">
          <ac:chgData name="Dan Williams" userId="f29b3c51-bd33-47dd-a3d1-9cc44d628716" providerId="ADAL" clId="{3FBEA603-2B2D-4C5A-847C-F4C7A4E1F9C7}" dt="2026-06-04T09:09:49.815" v="1451" actId="20577"/>
          <ac:spMkLst>
            <pc:docMk/>
            <pc:sldMk cId="1748917084" sldId="267"/>
            <ac:spMk id="12" creationId="{DFD2FD98-3BAE-BCAF-DA6D-428AF25DE556}"/>
          </ac:spMkLst>
        </pc:spChg>
        <pc:spChg chg="mod">
          <ac:chgData name="Dan Williams" userId="f29b3c51-bd33-47dd-a3d1-9cc44d628716" providerId="ADAL" clId="{3FBEA603-2B2D-4C5A-847C-F4C7A4E1F9C7}" dt="2026-07-01T15:02:14.276" v="2095"/>
          <ac:spMkLst>
            <pc:docMk/>
            <pc:sldMk cId="1748917084" sldId="267"/>
            <ac:spMk id="13" creationId="{C9704C51-2DCD-C2CA-B5D0-53EA3484FF2A}"/>
          </ac:spMkLst>
        </pc:spChg>
        <pc:spChg chg="mod">
          <ac:chgData name="Dan Williams" userId="f29b3c51-bd33-47dd-a3d1-9cc44d628716" providerId="ADAL" clId="{3FBEA603-2B2D-4C5A-847C-F4C7A4E1F9C7}" dt="2026-07-01T15:02:27.614" v="2102"/>
          <ac:spMkLst>
            <pc:docMk/>
            <pc:sldMk cId="1748917084" sldId="267"/>
            <ac:spMk id="16" creationId="{6D97A0E2-26A8-EDF3-2602-95E25E8C1822}"/>
          </ac:spMkLst>
        </pc:spChg>
        <pc:spChg chg="mod">
          <ac:chgData name="Dan Williams" userId="f29b3c51-bd33-47dd-a3d1-9cc44d628716" providerId="ADAL" clId="{3FBEA603-2B2D-4C5A-847C-F4C7A4E1F9C7}" dt="2026-07-01T15:02:32.118" v="2104"/>
          <ac:spMkLst>
            <pc:docMk/>
            <pc:sldMk cId="1748917084" sldId="267"/>
            <ac:spMk id="17" creationId="{7D3F11FF-5BC6-815F-D48D-1F89918E3E0A}"/>
          </ac:spMkLst>
        </pc:spChg>
        <pc:spChg chg="mod">
          <ac:chgData name="Dan Williams" userId="f29b3c51-bd33-47dd-a3d1-9cc44d628716" providerId="ADAL" clId="{3FBEA603-2B2D-4C5A-847C-F4C7A4E1F9C7}" dt="2026-07-01T15:02:20.935" v="2097"/>
          <ac:spMkLst>
            <pc:docMk/>
            <pc:sldMk cId="1748917084" sldId="267"/>
            <ac:spMk id="18" creationId="{D2104756-9006-DDB4-5C38-56A0A7A55F94}"/>
          </ac:spMkLst>
        </pc:spChg>
        <pc:spChg chg="mod">
          <ac:chgData name="Dan Williams" userId="f29b3c51-bd33-47dd-a3d1-9cc44d628716" providerId="ADAL" clId="{3FBEA603-2B2D-4C5A-847C-F4C7A4E1F9C7}" dt="2026-07-01T15:02:32.187" v="2105"/>
          <ac:spMkLst>
            <pc:docMk/>
            <pc:sldMk cId="1748917084" sldId="267"/>
            <ac:spMk id="19" creationId="{17596109-920E-DD6F-E821-5E28C34C8FC0}"/>
          </ac:spMkLst>
        </pc:spChg>
        <pc:spChg chg="mod">
          <ac:chgData name="Dan Williams" userId="f29b3c51-bd33-47dd-a3d1-9cc44d628716" providerId="ADAL" clId="{3FBEA603-2B2D-4C5A-847C-F4C7A4E1F9C7}" dt="2026-07-01T15:02:22.151" v="2099" actId="20577"/>
          <ac:spMkLst>
            <pc:docMk/>
            <pc:sldMk cId="1748917084" sldId="267"/>
            <ac:spMk id="20" creationId="{A1845BEC-36B0-984B-D33A-D85A02C47A15}"/>
          </ac:spMkLst>
        </pc:spChg>
        <pc:spChg chg="mod">
          <ac:chgData name="Dan Williams" userId="f29b3c51-bd33-47dd-a3d1-9cc44d628716" providerId="ADAL" clId="{3FBEA603-2B2D-4C5A-847C-F4C7A4E1F9C7}" dt="2026-07-01T15:02:39.757" v="2111" actId="20577"/>
          <ac:spMkLst>
            <pc:docMk/>
            <pc:sldMk cId="1748917084" sldId="267"/>
            <ac:spMk id="22" creationId="{FA3818E9-B8B7-C43A-CB80-D48AE92165BB}"/>
          </ac:spMkLst>
        </pc:spChg>
        <pc:spChg chg="mod">
          <ac:chgData name="Dan Williams" userId="f29b3c51-bd33-47dd-a3d1-9cc44d628716" providerId="ADAL" clId="{3FBEA603-2B2D-4C5A-847C-F4C7A4E1F9C7}" dt="2026-06-04T09:06:51.454" v="1421"/>
          <ac:spMkLst>
            <pc:docMk/>
            <pc:sldMk cId="1748917084" sldId="267"/>
            <ac:spMk id="23" creationId="{021854AC-3841-AC5E-8774-A5B16D65927C}"/>
          </ac:spMkLst>
        </pc:spChg>
        <pc:spChg chg="mod">
          <ac:chgData name="Dan Williams" userId="f29b3c51-bd33-47dd-a3d1-9cc44d628716" providerId="ADAL" clId="{3FBEA603-2B2D-4C5A-847C-F4C7A4E1F9C7}" dt="2026-07-01T15:02:35.786" v="2107" actId="20577"/>
          <ac:spMkLst>
            <pc:docMk/>
            <pc:sldMk cId="1748917084" sldId="267"/>
            <ac:spMk id="24" creationId="{E1D1DB97-D098-6A60-688D-F57DDDF66721}"/>
          </ac:spMkLst>
        </pc:spChg>
        <pc:grpChg chg="mod">
          <ac:chgData name="Dan Williams" userId="f29b3c51-bd33-47dd-a3d1-9cc44d628716" providerId="ADAL" clId="{3FBEA603-2B2D-4C5A-847C-F4C7A4E1F9C7}" dt="2026-07-01T15:02:32.118" v="2104"/>
          <ac:grpSpMkLst>
            <pc:docMk/>
            <pc:sldMk cId="1748917084" sldId="267"/>
            <ac:grpSpMk id="45" creationId="{C7194AB9-B92D-BE7F-E4A0-4B1F9A7E4C3F}"/>
          </ac:grpSpMkLst>
        </pc:grpChg>
        <pc:grpChg chg="mod">
          <ac:chgData name="Dan Williams" userId="f29b3c51-bd33-47dd-a3d1-9cc44d628716" providerId="ADAL" clId="{3FBEA603-2B2D-4C5A-847C-F4C7A4E1F9C7}" dt="2026-07-01T15:02:20.935" v="2097"/>
          <ac:grpSpMkLst>
            <pc:docMk/>
            <pc:sldMk cId="1748917084" sldId="267"/>
            <ac:grpSpMk id="46" creationId="{077CEDCA-E5C7-2B37-3B05-0FAB9CC89C98}"/>
          </ac:grpSpMkLst>
        </pc:grpChg>
        <pc:picChg chg="add mod">
          <ac:chgData name="Dan Williams" userId="f29b3c51-bd33-47dd-a3d1-9cc44d628716" providerId="ADAL" clId="{3FBEA603-2B2D-4C5A-847C-F4C7A4E1F9C7}" dt="2026-07-01T15:09:02.401" v="2218" actId="34135"/>
          <ac:picMkLst>
            <pc:docMk/>
            <pc:sldMk cId="1748917084" sldId="267"/>
            <ac:picMk id="3" creationId="{958F48A9-99D4-23C2-4E9A-FD5EF74BDE9F}"/>
          </ac:picMkLst>
        </pc:picChg>
        <pc:picChg chg="add del mod">
          <ac:chgData name="Dan Williams" userId="f29b3c51-bd33-47dd-a3d1-9cc44d628716" providerId="ADAL" clId="{3FBEA603-2B2D-4C5A-847C-F4C7A4E1F9C7}" dt="2026-07-01T15:08:45.736" v="2207" actId="478"/>
          <ac:picMkLst>
            <pc:docMk/>
            <pc:sldMk cId="1748917084" sldId="267"/>
            <ac:picMk id="4" creationId="{99598DD3-486A-281D-580A-24B3ABFFE2F8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7-01T15:09:08.619" v="2220" actId="34135"/>
        <pc:sldMkLst>
          <pc:docMk/>
          <pc:sldMk cId="2553684574" sldId="269"/>
        </pc:sldMkLst>
        <pc:spChg chg="mod">
          <ac:chgData name="Dan Williams" userId="f29b3c51-bd33-47dd-a3d1-9cc44d628716" providerId="ADAL" clId="{3FBEA603-2B2D-4C5A-847C-F4C7A4E1F9C7}" dt="2026-07-01T15:06:49.868" v="2196" actId="14826"/>
          <ac:spMkLst>
            <pc:docMk/>
            <pc:sldMk cId="2553684574" sldId="269"/>
            <ac:spMk id="2" creationId="{3AD342D3-4E77-7059-4A66-B8315D0D07DC}"/>
          </ac:spMkLst>
        </pc:spChg>
        <pc:spChg chg="mod">
          <ac:chgData name="Dan Williams" userId="f29b3c51-bd33-47dd-a3d1-9cc44d628716" providerId="ADAL" clId="{3FBEA603-2B2D-4C5A-847C-F4C7A4E1F9C7}" dt="2026-07-01T14:58:22.570" v="2073" actId="20577"/>
          <ac:spMkLst>
            <pc:docMk/>
            <pc:sldMk cId="2553684574" sldId="269"/>
            <ac:spMk id="12" creationId="{C0AFCC4B-841B-95FB-4213-A3BBE3FE2CA5}"/>
          </ac:spMkLst>
        </pc:spChg>
        <pc:spChg chg="mod">
          <ac:chgData name="Dan Williams" userId="f29b3c51-bd33-47dd-a3d1-9cc44d628716" providerId="ADAL" clId="{3FBEA603-2B2D-4C5A-847C-F4C7A4E1F9C7}" dt="2026-07-01T14:55:16.751" v="2041"/>
          <ac:spMkLst>
            <pc:docMk/>
            <pc:sldMk cId="2553684574" sldId="269"/>
            <ac:spMk id="13" creationId="{FFB61D71-2787-7032-AA2A-21DA2D33E8F4}"/>
          </ac:spMkLst>
        </pc:spChg>
        <pc:spChg chg="mod">
          <ac:chgData name="Dan Williams" userId="f29b3c51-bd33-47dd-a3d1-9cc44d628716" providerId="ADAL" clId="{3FBEA603-2B2D-4C5A-847C-F4C7A4E1F9C7}" dt="2026-07-01T14:57:33.636" v="2053" actId="6549"/>
          <ac:spMkLst>
            <pc:docMk/>
            <pc:sldMk cId="2553684574" sldId="269"/>
            <ac:spMk id="16" creationId="{989D82E1-01F8-4401-3E27-74DDB1A282ED}"/>
          </ac:spMkLst>
        </pc:spChg>
        <pc:spChg chg="mod">
          <ac:chgData name="Dan Williams" userId="f29b3c51-bd33-47dd-a3d1-9cc44d628716" providerId="ADAL" clId="{3FBEA603-2B2D-4C5A-847C-F4C7A4E1F9C7}" dt="2026-07-01T14:57:45.934" v="2055"/>
          <ac:spMkLst>
            <pc:docMk/>
            <pc:sldMk cId="2553684574" sldId="269"/>
            <ac:spMk id="17" creationId="{4CE6DA07-7F54-1D21-9262-64138BFDD35D}"/>
          </ac:spMkLst>
        </pc:spChg>
        <pc:spChg chg="mod">
          <ac:chgData name="Dan Williams" userId="f29b3c51-bd33-47dd-a3d1-9cc44d628716" providerId="ADAL" clId="{3FBEA603-2B2D-4C5A-847C-F4C7A4E1F9C7}" dt="2026-07-01T14:57:15.184" v="2043"/>
          <ac:spMkLst>
            <pc:docMk/>
            <pc:sldMk cId="2553684574" sldId="269"/>
            <ac:spMk id="18" creationId="{8F35E93F-0F4C-B9E5-E52B-89AA0611421F}"/>
          </ac:spMkLst>
        </pc:spChg>
        <pc:spChg chg="mod">
          <ac:chgData name="Dan Williams" userId="f29b3c51-bd33-47dd-a3d1-9cc44d628716" providerId="ADAL" clId="{3FBEA603-2B2D-4C5A-847C-F4C7A4E1F9C7}" dt="2026-07-01T14:57:54.487" v="2059" actId="34135"/>
          <ac:spMkLst>
            <pc:docMk/>
            <pc:sldMk cId="2553684574" sldId="269"/>
            <ac:spMk id="19" creationId="{84C01D78-1511-231A-A194-2EF96294726E}"/>
          </ac:spMkLst>
        </pc:spChg>
        <pc:spChg chg="mod">
          <ac:chgData name="Dan Williams" userId="f29b3c51-bd33-47dd-a3d1-9cc44d628716" providerId="ADAL" clId="{3FBEA603-2B2D-4C5A-847C-F4C7A4E1F9C7}" dt="2026-07-01T14:57:16.525" v="2045" actId="20577"/>
          <ac:spMkLst>
            <pc:docMk/>
            <pc:sldMk cId="2553684574" sldId="269"/>
            <ac:spMk id="20" creationId="{0BE28978-7D1C-4995-20A5-E4BB50EC44A9}"/>
          </ac:spMkLst>
        </pc:spChg>
        <pc:spChg chg="mod">
          <ac:chgData name="Dan Williams" userId="f29b3c51-bd33-47dd-a3d1-9cc44d628716" providerId="ADAL" clId="{3FBEA603-2B2D-4C5A-847C-F4C7A4E1F9C7}" dt="2026-07-01T14:58:13.959" v="2071"/>
          <ac:spMkLst>
            <pc:docMk/>
            <pc:sldMk cId="2553684574" sldId="269"/>
            <ac:spMk id="22" creationId="{237A4270-20BF-10AF-196F-7D0E06FE8BBF}"/>
          </ac:spMkLst>
        </pc:spChg>
        <pc:spChg chg="mod">
          <ac:chgData name="Dan Williams" userId="f29b3c51-bd33-47dd-a3d1-9cc44d628716" providerId="ADAL" clId="{3FBEA603-2B2D-4C5A-847C-F4C7A4E1F9C7}" dt="2026-07-01T14:58:00.501" v="2062" actId="20577"/>
          <ac:spMkLst>
            <pc:docMk/>
            <pc:sldMk cId="2553684574" sldId="269"/>
            <ac:spMk id="24" creationId="{9BBEC70C-B23E-5B8B-CE80-2FDB0F1A7066}"/>
          </ac:spMkLst>
        </pc:spChg>
        <pc:grpChg chg="mod">
          <ac:chgData name="Dan Williams" userId="f29b3c51-bd33-47dd-a3d1-9cc44d628716" providerId="ADAL" clId="{3FBEA603-2B2D-4C5A-847C-F4C7A4E1F9C7}" dt="2026-07-01T14:57:45.934" v="2055"/>
          <ac:grpSpMkLst>
            <pc:docMk/>
            <pc:sldMk cId="2553684574" sldId="269"/>
            <ac:grpSpMk id="45" creationId="{FB7DCE61-C55F-D61B-5C44-98D58C55309B}"/>
          </ac:grpSpMkLst>
        </pc:grpChg>
        <pc:grpChg chg="mod">
          <ac:chgData name="Dan Williams" userId="f29b3c51-bd33-47dd-a3d1-9cc44d628716" providerId="ADAL" clId="{3FBEA603-2B2D-4C5A-847C-F4C7A4E1F9C7}" dt="2026-07-01T14:57:15.184" v="2043"/>
          <ac:grpSpMkLst>
            <pc:docMk/>
            <pc:sldMk cId="2553684574" sldId="269"/>
            <ac:grpSpMk id="46" creationId="{C73B8BA7-F530-EA9F-0AEA-C7CAF6EBFAAB}"/>
          </ac:grpSpMkLst>
        </pc:grpChg>
        <pc:picChg chg="add mod">
          <ac:chgData name="Dan Williams" userId="f29b3c51-bd33-47dd-a3d1-9cc44d628716" providerId="ADAL" clId="{3FBEA603-2B2D-4C5A-847C-F4C7A4E1F9C7}" dt="2026-07-01T15:09:08.619" v="2220" actId="34135"/>
          <ac:picMkLst>
            <pc:docMk/>
            <pc:sldMk cId="2553684574" sldId="269"/>
            <ac:picMk id="3" creationId="{68CA477E-A394-C5B7-6CD4-5E545D031F62}"/>
          </ac:picMkLst>
        </pc:picChg>
        <pc:picChg chg="add del">
          <ac:chgData name="Dan Williams" userId="f29b3c51-bd33-47dd-a3d1-9cc44d628716" providerId="ADAL" clId="{3FBEA603-2B2D-4C5A-847C-F4C7A4E1F9C7}" dt="2026-07-01T14:55:08.429" v="2038" actId="22"/>
          <ac:picMkLst>
            <pc:docMk/>
            <pc:sldMk cId="2553684574" sldId="269"/>
            <ac:picMk id="6" creationId="{DE2A32F2-81CA-29A2-19E2-FE27BC4019B9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01T15:08:55.324" v="2215" actId="34135"/>
        <pc:sldMkLst>
          <pc:docMk/>
          <pc:sldMk cId="2105751057" sldId="270"/>
        </pc:sldMkLst>
        <pc:spChg chg="mod">
          <ac:chgData name="Dan Williams" userId="f29b3c51-bd33-47dd-a3d1-9cc44d628716" providerId="ADAL" clId="{3FBEA603-2B2D-4C5A-847C-F4C7A4E1F9C7}" dt="2026-07-01T15:07:27.308" v="2201" actId="14826"/>
          <ac:spMkLst>
            <pc:docMk/>
            <pc:sldMk cId="2105751057" sldId="270"/>
            <ac:spMk id="2" creationId="{743B115E-1F60-8EC3-4058-98450F16E83A}"/>
          </ac:spMkLst>
        </pc:spChg>
        <pc:spChg chg="mod">
          <ac:chgData name="Dan Williams" userId="f29b3c51-bd33-47dd-a3d1-9cc44d628716" providerId="ADAL" clId="{3FBEA603-2B2D-4C5A-847C-F4C7A4E1F9C7}" dt="2026-06-25T16:11:23.045" v="2016" actId="20577"/>
          <ac:spMkLst>
            <pc:docMk/>
            <pc:sldMk cId="2105751057" sldId="270"/>
            <ac:spMk id="12" creationId="{53425573-994B-E1CB-5FE0-0C0E0F029699}"/>
          </ac:spMkLst>
        </pc:spChg>
        <pc:spChg chg="mod">
          <ac:chgData name="Dan Williams" userId="f29b3c51-bd33-47dd-a3d1-9cc44d628716" providerId="ADAL" clId="{3FBEA603-2B2D-4C5A-847C-F4C7A4E1F9C7}" dt="2026-07-01T15:05:51.115" v="2177"/>
          <ac:spMkLst>
            <pc:docMk/>
            <pc:sldMk cId="2105751057" sldId="270"/>
            <ac:spMk id="13" creationId="{CE91E0DF-ACAA-F2D0-E654-BF6C9E73171F}"/>
          </ac:spMkLst>
        </pc:spChg>
        <pc:spChg chg="mod">
          <ac:chgData name="Dan Williams" userId="f29b3c51-bd33-47dd-a3d1-9cc44d628716" providerId="ADAL" clId="{3FBEA603-2B2D-4C5A-847C-F4C7A4E1F9C7}" dt="2026-07-01T15:06:09.401" v="2184"/>
          <ac:spMkLst>
            <pc:docMk/>
            <pc:sldMk cId="2105751057" sldId="270"/>
            <ac:spMk id="16" creationId="{79EEFC38-69D3-30FA-F698-695D5D508D63}"/>
          </ac:spMkLst>
        </pc:spChg>
        <pc:spChg chg="mod">
          <ac:chgData name="Dan Williams" userId="f29b3c51-bd33-47dd-a3d1-9cc44d628716" providerId="ADAL" clId="{3FBEA603-2B2D-4C5A-847C-F4C7A4E1F9C7}" dt="2026-07-01T15:06:13.327" v="2186"/>
          <ac:spMkLst>
            <pc:docMk/>
            <pc:sldMk cId="2105751057" sldId="270"/>
            <ac:spMk id="17" creationId="{30FB4B9E-7EB3-DCA8-E0A7-A53E178985B7}"/>
          </ac:spMkLst>
        </pc:spChg>
        <pc:spChg chg="mod">
          <ac:chgData name="Dan Williams" userId="f29b3c51-bd33-47dd-a3d1-9cc44d628716" providerId="ADAL" clId="{3FBEA603-2B2D-4C5A-847C-F4C7A4E1F9C7}" dt="2026-07-01T15:06:01.293" v="2179"/>
          <ac:spMkLst>
            <pc:docMk/>
            <pc:sldMk cId="2105751057" sldId="270"/>
            <ac:spMk id="18" creationId="{55140DCD-0F81-F626-87CB-848175BF0E5A}"/>
          </ac:spMkLst>
        </pc:spChg>
        <pc:spChg chg="mod">
          <ac:chgData name="Dan Williams" userId="f29b3c51-bd33-47dd-a3d1-9cc44d628716" providerId="ADAL" clId="{3FBEA603-2B2D-4C5A-847C-F4C7A4E1F9C7}" dt="2026-07-01T15:06:13.406" v="2187"/>
          <ac:spMkLst>
            <pc:docMk/>
            <pc:sldMk cId="2105751057" sldId="270"/>
            <ac:spMk id="19" creationId="{B09522F9-DF6B-EAEA-B649-CE7A6B1335CC}"/>
          </ac:spMkLst>
        </pc:spChg>
        <pc:spChg chg="mod">
          <ac:chgData name="Dan Williams" userId="f29b3c51-bd33-47dd-a3d1-9cc44d628716" providerId="ADAL" clId="{3FBEA603-2B2D-4C5A-847C-F4C7A4E1F9C7}" dt="2026-07-01T15:06:01.976" v="2181" actId="20577"/>
          <ac:spMkLst>
            <pc:docMk/>
            <pc:sldMk cId="2105751057" sldId="270"/>
            <ac:spMk id="20" creationId="{FE27C6B6-8294-56EA-665F-5E74F0BF117D}"/>
          </ac:spMkLst>
        </pc:spChg>
        <pc:spChg chg="mod">
          <ac:chgData name="Dan Williams" userId="f29b3c51-bd33-47dd-a3d1-9cc44d628716" providerId="ADAL" clId="{3FBEA603-2B2D-4C5A-847C-F4C7A4E1F9C7}" dt="2026-07-01T15:06:27.897" v="2195"/>
          <ac:spMkLst>
            <pc:docMk/>
            <pc:sldMk cId="2105751057" sldId="270"/>
            <ac:spMk id="22" creationId="{EF89E40F-E0AD-D266-021A-BC448DCFD11A}"/>
          </ac:spMkLst>
        </pc:spChg>
        <pc:spChg chg="mod">
          <ac:chgData name="Dan Williams" userId="f29b3c51-bd33-47dd-a3d1-9cc44d628716" providerId="ADAL" clId="{3FBEA603-2B2D-4C5A-847C-F4C7A4E1F9C7}" dt="2026-07-01T15:06:16.805" v="2189" actId="20577"/>
          <ac:spMkLst>
            <pc:docMk/>
            <pc:sldMk cId="2105751057" sldId="270"/>
            <ac:spMk id="24" creationId="{91FE85FC-576A-393B-C1D4-CE4C7F5C15D1}"/>
          </ac:spMkLst>
        </pc:spChg>
        <pc:grpChg chg="mod">
          <ac:chgData name="Dan Williams" userId="f29b3c51-bd33-47dd-a3d1-9cc44d628716" providerId="ADAL" clId="{3FBEA603-2B2D-4C5A-847C-F4C7A4E1F9C7}" dt="2026-07-01T15:06:13.327" v="2186"/>
          <ac:grpSpMkLst>
            <pc:docMk/>
            <pc:sldMk cId="2105751057" sldId="270"/>
            <ac:grpSpMk id="45" creationId="{93B5B01B-32B9-3F24-6160-7208C902B6C3}"/>
          </ac:grpSpMkLst>
        </pc:grpChg>
        <pc:grpChg chg="mod">
          <ac:chgData name="Dan Williams" userId="f29b3c51-bd33-47dd-a3d1-9cc44d628716" providerId="ADAL" clId="{3FBEA603-2B2D-4C5A-847C-F4C7A4E1F9C7}" dt="2026-07-01T15:06:01.293" v="2179"/>
          <ac:grpSpMkLst>
            <pc:docMk/>
            <pc:sldMk cId="2105751057" sldId="270"/>
            <ac:grpSpMk id="46" creationId="{C89C7FDB-A4E0-6629-381F-BA85550772B6}"/>
          </ac:grpSpMkLst>
        </pc:grpChg>
        <pc:picChg chg="add mod">
          <ac:chgData name="Dan Williams" userId="f29b3c51-bd33-47dd-a3d1-9cc44d628716" providerId="ADAL" clId="{3FBEA603-2B2D-4C5A-847C-F4C7A4E1F9C7}" dt="2026-07-01T15:08:55.324" v="2215" actId="34135"/>
          <ac:picMkLst>
            <pc:docMk/>
            <pc:sldMk cId="2105751057" sldId="270"/>
            <ac:picMk id="3" creationId="{D1DEC65C-DA04-56A4-FD34-1324B8FEB44F}"/>
          </ac:picMkLst>
        </pc:picChg>
        <pc:picChg chg="add del mod">
          <ac:chgData name="Dan Williams" userId="f29b3c51-bd33-47dd-a3d1-9cc44d628716" providerId="ADAL" clId="{3FBEA603-2B2D-4C5A-847C-F4C7A4E1F9C7}" dt="2026-07-01T15:08:51.818" v="2213" actId="478"/>
          <ac:picMkLst>
            <pc:docMk/>
            <pc:sldMk cId="2105751057" sldId="270"/>
            <ac:picMk id="4" creationId="{45EBEEA0-67A5-08A6-D45B-F1E737F753B2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01T15:09:05.736" v="2219" actId="34135"/>
        <pc:sldMkLst>
          <pc:docMk/>
          <pc:sldMk cId="3118648990" sldId="271"/>
        </pc:sldMkLst>
        <pc:spChg chg="mod">
          <ac:chgData name="Dan Williams" userId="f29b3c51-bd33-47dd-a3d1-9cc44d628716" providerId="ADAL" clId="{3FBEA603-2B2D-4C5A-847C-F4C7A4E1F9C7}" dt="2026-07-01T15:06:57.840" v="2197" actId="14826"/>
          <ac:spMkLst>
            <pc:docMk/>
            <pc:sldMk cId="3118648990" sldId="271"/>
            <ac:spMk id="2" creationId="{07390B16-4967-B614-A8E8-CCB2D8024700}"/>
          </ac:spMkLst>
        </pc:spChg>
        <pc:spChg chg="mod">
          <ac:chgData name="Dan Williams" userId="f29b3c51-bd33-47dd-a3d1-9cc44d628716" providerId="ADAL" clId="{3FBEA603-2B2D-4C5A-847C-F4C7A4E1F9C7}" dt="2026-07-01T14:58:43.225" v="2074"/>
          <ac:spMkLst>
            <pc:docMk/>
            <pc:sldMk cId="3118648990" sldId="271"/>
            <ac:spMk id="13" creationId="{9894F9DF-8995-9C26-4E6B-75FAA7EBEA63}"/>
          </ac:spMkLst>
        </pc:spChg>
        <pc:spChg chg="mod">
          <ac:chgData name="Dan Williams" userId="f29b3c51-bd33-47dd-a3d1-9cc44d628716" providerId="ADAL" clId="{3FBEA603-2B2D-4C5A-847C-F4C7A4E1F9C7}" dt="2026-07-01T14:59:14.801" v="2082" actId="6549"/>
          <ac:spMkLst>
            <pc:docMk/>
            <pc:sldMk cId="3118648990" sldId="271"/>
            <ac:spMk id="16" creationId="{22642DAD-A3F8-D3E6-84E7-1E6D2ADD6A91}"/>
          </ac:spMkLst>
        </pc:spChg>
        <pc:spChg chg="mod">
          <ac:chgData name="Dan Williams" userId="f29b3c51-bd33-47dd-a3d1-9cc44d628716" providerId="ADAL" clId="{3FBEA603-2B2D-4C5A-847C-F4C7A4E1F9C7}" dt="2026-07-01T14:59:33.018" v="2084"/>
          <ac:spMkLst>
            <pc:docMk/>
            <pc:sldMk cId="3118648990" sldId="271"/>
            <ac:spMk id="17" creationId="{BE2106B4-6C49-1D47-FB72-6A3E16099570}"/>
          </ac:spMkLst>
        </pc:spChg>
        <pc:spChg chg="mod">
          <ac:chgData name="Dan Williams" userId="f29b3c51-bd33-47dd-a3d1-9cc44d628716" providerId="ADAL" clId="{3FBEA603-2B2D-4C5A-847C-F4C7A4E1F9C7}" dt="2026-06-25T16:06:41.482" v="1883"/>
          <ac:spMkLst>
            <pc:docMk/>
            <pc:sldMk cId="3118648990" sldId="271"/>
            <ac:spMk id="18" creationId="{F3E74784-AA8D-85E3-489B-66BC379BBD30}"/>
          </ac:spMkLst>
        </pc:spChg>
        <pc:spChg chg="mod">
          <ac:chgData name="Dan Williams" userId="f29b3c51-bd33-47dd-a3d1-9cc44d628716" providerId="ADAL" clId="{3FBEA603-2B2D-4C5A-847C-F4C7A4E1F9C7}" dt="2026-07-01T14:59:45.160" v="2088" actId="34135"/>
          <ac:spMkLst>
            <pc:docMk/>
            <pc:sldMk cId="3118648990" sldId="271"/>
            <ac:spMk id="19" creationId="{43B01329-6BD6-A482-8F45-F4C3C928D4F6}"/>
          </ac:spMkLst>
        </pc:spChg>
        <pc:spChg chg="mod">
          <ac:chgData name="Dan Williams" userId="f29b3c51-bd33-47dd-a3d1-9cc44d628716" providerId="ADAL" clId="{3FBEA603-2B2D-4C5A-847C-F4C7A4E1F9C7}" dt="2026-07-01T14:59:00.392" v="2076" actId="20577"/>
          <ac:spMkLst>
            <pc:docMk/>
            <pc:sldMk cId="3118648990" sldId="271"/>
            <ac:spMk id="20" creationId="{AD41BCE0-35B9-614C-C38B-42915CD9ACAA}"/>
          </ac:spMkLst>
        </pc:spChg>
        <pc:spChg chg="mod">
          <ac:chgData name="Dan Williams" userId="f29b3c51-bd33-47dd-a3d1-9cc44d628716" providerId="ADAL" clId="{3FBEA603-2B2D-4C5A-847C-F4C7A4E1F9C7}" dt="2026-07-01T14:59:55.434" v="2090" actId="20577"/>
          <ac:spMkLst>
            <pc:docMk/>
            <pc:sldMk cId="3118648990" sldId="271"/>
            <ac:spMk id="22" creationId="{7087FD6E-0928-4C05-47BD-E85C503FCB12}"/>
          </ac:spMkLst>
        </pc:spChg>
        <pc:spChg chg="mod">
          <ac:chgData name="Dan Williams" userId="f29b3c51-bd33-47dd-a3d1-9cc44d628716" providerId="ADAL" clId="{3FBEA603-2B2D-4C5A-847C-F4C7A4E1F9C7}" dt="2026-06-25T16:07:12.366" v="1898" actId="20577"/>
          <ac:spMkLst>
            <pc:docMk/>
            <pc:sldMk cId="3118648990" sldId="271"/>
            <ac:spMk id="24" creationId="{6753C815-3CFF-DB6E-6132-C529294FDA75}"/>
          </ac:spMkLst>
        </pc:spChg>
        <pc:grpChg chg="mod">
          <ac:chgData name="Dan Williams" userId="f29b3c51-bd33-47dd-a3d1-9cc44d628716" providerId="ADAL" clId="{3FBEA603-2B2D-4C5A-847C-F4C7A4E1F9C7}" dt="2026-07-01T14:59:33.018" v="2084"/>
          <ac:grpSpMkLst>
            <pc:docMk/>
            <pc:sldMk cId="3118648990" sldId="271"/>
            <ac:grpSpMk id="45" creationId="{ECA28611-32BF-CA6D-7B3B-3F1594C927D9}"/>
          </ac:grpSpMkLst>
        </pc:grpChg>
        <pc:grpChg chg="mod">
          <ac:chgData name="Dan Williams" userId="f29b3c51-bd33-47dd-a3d1-9cc44d628716" providerId="ADAL" clId="{3FBEA603-2B2D-4C5A-847C-F4C7A4E1F9C7}" dt="2026-06-25T16:06:41.482" v="1883"/>
          <ac:grpSpMkLst>
            <pc:docMk/>
            <pc:sldMk cId="3118648990" sldId="271"/>
            <ac:grpSpMk id="46" creationId="{A92D46CD-0FA2-D378-0B6D-4815D47B335D}"/>
          </ac:grpSpMkLst>
        </pc:grpChg>
        <pc:picChg chg="del">
          <ac:chgData name="Dan Williams" userId="f29b3c51-bd33-47dd-a3d1-9cc44d628716" providerId="ADAL" clId="{3FBEA603-2B2D-4C5A-847C-F4C7A4E1F9C7}" dt="2026-07-01T15:08:42.326" v="2205" actId="478"/>
          <ac:picMkLst>
            <pc:docMk/>
            <pc:sldMk cId="3118648990" sldId="271"/>
            <ac:picMk id="3" creationId="{8FD1AABB-8901-79C7-0720-5F2887468E16}"/>
          </ac:picMkLst>
        </pc:picChg>
        <pc:picChg chg="add mod">
          <ac:chgData name="Dan Williams" userId="f29b3c51-bd33-47dd-a3d1-9cc44d628716" providerId="ADAL" clId="{3FBEA603-2B2D-4C5A-847C-F4C7A4E1F9C7}" dt="2026-07-01T15:09:05.736" v="2219" actId="34135"/>
          <ac:picMkLst>
            <pc:docMk/>
            <pc:sldMk cId="3118648990" sldId="271"/>
            <ac:picMk id="4" creationId="{665F9180-5785-FD66-01CF-92FFD90122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36D1-8195-5759-5507-9524C553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D5171-35DF-C306-2C3B-62D31D6374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A2FF9-9A17-02B7-3147-7BBBB22ED34D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FCC4B-841B-95FB-4213-A3BBE3FE2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1D71-2787-7032-AA2A-21DA2D33E8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Italy, French Riviera &amp; Spain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1F61CF-6509-6B66-9B34-CB48E82EA9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9D82E1-01F8-4401-3E27-74DDB1A282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Nice (Villefranche)  •  Rome (Civitavecchia)  •</a:t>
            </a:r>
            <a:b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</a:b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Amalfi Coast (Salerno)  •  Catania  •  Palma de Mallorca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B38E86-E722-19B7-493F-48C8A12A93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7A4270-20BF-10AF-196F-7D0E06FE8BBF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£1969pp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130990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D1D986-149F-5F67-B6ED-7C8587E12E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D7179-3ABF-E4DD-5E5F-1EDE8570AF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EC70C-B23E-5B8B-CE80-2FDB0F1A706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£1779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7DCE61-C55F-D61B-5C44-98D58C5530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2522" cy="360000"/>
            <a:chOff x="637312" y="7041148"/>
            <a:chExt cx="3172522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E6DA07-7F54-1D21-9262-64138BFDD35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01D78-1511-231A-A194-2EF9629472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1874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B8BA7-F530-EA9F-0AEA-C7CAF6EBFAAB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35E93F-0F4C-B9E5-E52B-89AA0611421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E28978-7D1C-4995-20A5-E4BB50EC44A9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22 May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342D3-4E77-7059-4A66-B8315D0D0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68CA477E-A394-C5B7-6CD4-5E545D031F6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80653"/>
            <a:ext cx="664486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774D-ED74-9C58-3AD8-F395248E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1C251-A6DB-2013-19C3-FFD64D561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926783-06F6-D3B4-3D11-15624EE85CA6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69CBE-AD93-1C00-48B0-FC0389CAAE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4F9DF-8995-9C26-4E6B-75FAA7EBEA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Solar Eclipse: Spain, Italy &amp; France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FF6708-194F-2035-5EC4-EF2AF9785B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642DAD-A3F8-D3E6-84E7-1E6D2ADD6A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Ibiza  •  Cannes  •  Ajaccio  •  Tuscany/Cinque Terre (La Spezia)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Amalfi Coast (Salerno)  •  Catania  •  Rome (Civitavecchia)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EC9388-EC7E-D7AE-566B-F396BFD4CD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87FD6E-0928-4C05-47BD-E85C503FCB12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£2599pp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D12C5F-C876-6BAE-CF80-25BC049196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4013A-0922-A636-6BAF-EFF15AF654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53C815-3CFF-DB6E-6132-C529294FDA75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£2299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A28611-32BF-CA6D-7B3B-3F1594C927D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259834" cy="360000"/>
            <a:chOff x="637312" y="7041148"/>
            <a:chExt cx="325983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2106B4-6C49-1D47-FB72-6A3E1609957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B01329-6BD6-A482-8F45-F4C3C928D4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71918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+ 12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2D46CD-0FA2-D378-0B6D-4815D47B335D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E74784-AA8D-85E3-489B-66BC379BBD3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41BCE0-35B9-614C-C38B-42915CD9ACAA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9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390B16-4967-B614-A8E8-CCB2D80247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665F9180-5785-FD66-01CF-92FFD90122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80653"/>
            <a:ext cx="664486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0AE-8E04-981A-D5B0-009CF424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CCA6-5BCF-E1CC-9AE9-F18C3CA2F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FC921-8831-9158-33EB-91EE9B335C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FD98-3BAE-BCAF-DA6D-428AF25DE5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04C51-2DCD-C2CA-B5D0-53EA3484FF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Greek Island Glow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334B5-40AC-084E-A2C6-01EA8CE84D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7A0E2-26A8-EDF3-2602-95E25E8C18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  •  Santorini  •  Rhodes  •  Bodrum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Mykonos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A8C4C3-6585-CAA9-A409-0F154D641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818E9-B8B7-C43A-CB80-D48AE92165BB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£2099pp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D5F0CB-B02D-1AAD-BFA1-E3E6AAD12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854AC-3841-AC5E-8774-A5B16D659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1DB97-D098-6A60-688D-F57DDDF6672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194AB9-B92D-BE7F-E4A0-4B1F9A7E4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F11FF-5BC6-815F-D48D-1F89918E3E0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96109-920E-DD6F-E821-5E28C34C8F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7CEDCA-E5C7-2B37-3B05-0FAB9CC89C98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104756-9006-DDB4-5C38-56A0A7A55F9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45BEC-36B0-984B-D33A-D85A02C47A1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26 September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D1E490-2BEE-668D-95CB-6A41D805F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958F48A9-99D4-23C2-4E9A-FD5EF74BDE9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80653"/>
            <a:ext cx="664486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F65-A162-2F1F-D888-4540F78B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9167D-C949-44BC-2D03-D4735B340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65A5-65DC-E2CD-5630-CE97534960D0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DEFF-BDA6-91F2-33F9-05AEE9CE5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EE453-A356-F201-362F-D2F0A41EC3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Mexican Riviera Cruise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9B9-6960-5CBD-2DB8-DBEBBA934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407C9D-A4A8-BCAC-E082-9B4D0F6D5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Los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Angeles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Cabo San Lucas  •  Mazatlán  •  Puerto Vallarta  •  Los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Angeles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EF5CF9-60D3-8F4D-3D15-042A8E22C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7C3BB-AA2C-78B5-9CB8-3947DCFEA908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£1889pp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130997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75703A-EAE6-8B76-FEDF-30E7AC2ED3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D46C-7622-DAC4-DC25-8352992386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32C98-B1EB-2E3D-46FE-782AA0E5F74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£1719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826AC1-53AE-6EB4-A517-EFE4E410D8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284344" cy="360000"/>
            <a:chOff x="637312" y="7041148"/>
            <a:chExt cx="328434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7C3EE-42F1-B70D-526F-5B5E2B60E9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BF9329-8D10-BF65-3254-F60E32106320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74369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Los Angeles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E3B634-6339-AFF9-3585-7874F2AEBFA9}"/>
              </a:ext>
            </a:extLst>
          </p:cNvPr>
          <p:cNvGrpSpPr/>
          <p:nvPr/>
        </p:nvGrpSpPr>
        <p:grpSpPr>
          <a:xfrm>
            <a:off x="4139151" y="6916789"/>
            <a:ext cx="2813208" cy="401713"/>
            <a:chOff x="4151629" y="7032246"/>
            <a:chExt cx="2813208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19089A-AA97-1EC4-D067-A493D115DB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F7D4A-200A-1638-705C-5299C7023CCB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77807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25 September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F5D80-EF93-E8F8-AC46-C376A0D98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6EF5CA50-3774-0776-0083-791A5A2D3CF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80653"/>
            <a:ext cx="664486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7CF6-EA42-DB7E-6A6F-05B27EE2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2A094-DCD6-806B-30E4-BD685163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EBF52-9868-E198-FD43-24F8B4D9FDA2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07599-F43D-AE6A-2C33-64A3ED666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C9BCF-4179-0DC1-AE18-6519D3F62D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Sisters at Sea: Scarlet Lady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B8A17-814E-42A2-FAC6-A6B06AB5C1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699A89-562E-8C73-DD0D-9B26CD4C6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Freeport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67E72-2C61-EA11-2EAE-6D748F2A1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018D8-1771-2703-73A3-1808A7369AF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£2159pp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0683C6-4C01-FF1F-3DE9-2CAD9651B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321F38-1D94-AA80-42DB-D046707CF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33C72-E239-ADD3-8780-EC68A8DD2B3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£2039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F9F58-5112-786E-59D3-616F23E25F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E47F64-CD08-BAA5-3F55-2AAF8031660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A1B086-B83F-B1C3-9840-8D127194B51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+ 5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E50F1-0099-C673-A7A7-59E31AC877AA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7AC65-5DA0-345A-1725-9C9C5CC867C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0B032-4E20-4F56-8AE7-E3827075F9F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14 February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6D155-8756-65B7-7EFD-A6343BF8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1BDF3AE6-536F-DAE9-A72C-11EFF24E022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80653"/>
            <a:ext cx="664486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45ED-E9C6-64D7-06E1-E73F3C6C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86990-0A09-0AA5-B076-56571F1FA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EDF80-8755-1529-C15F-EC6CC4197A7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25573-994B-E1CB-5FE0-0C0E0F0296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1E0DF-ACAA-F2D0-E654-BF6C9E7317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Dominican Republic &amp; Bimini Beach Club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53A81-0674-52C1-A07B-1135EF44A9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EEFC38-69D3-30FA-F698-695D5D508D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Puerto Plata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00AC9A-EAE9-BBF9-63E0-F5D20FC52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9E40F-E0AD-D266-021A-BC448DCFD11A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£2269pp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130992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86A71A-2809-45FC-9C9C-E07CF67793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F82D2-5B22-F8F9-1A60-CC3486C1DB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E85FC-576A-393B-C1D4-CE4C7F5C15D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£1989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B5B01B-32B9-3F24-6160-7208C902B6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FB4B9E-7EB3-DCA8-E0A7-A53E178985B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522F9-DF6B-EAEA-B649-CE7A6B1335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+ 5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9C7FDB-A4E0-6629-381F-BA85550772B6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140DCD-0F81-F626-87CB-848175BF0E5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27C6B6-8294-56EA-665F-5E74F0BF117D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10 December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B115E-1F60-8EC3-4058-98450F16E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D1DEC65C-DA04-56A4-FD34-1324B8FEB4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80653"/>
            <a:ext cx="664486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494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2026-07-01T15:09:19Z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