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492D4-FF6E-49C7-A256-D9A7FF622568}" v="49" dt="2026-04-22T09:00:51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88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modSld">
      <pc:chgData name="Dan Williams" userId="f29b3c51-bd33-47dd-a3d1-9cc44d628716" providerId="ADAL" clId="{3FBEA603-2B2D-4C5A-847C-F4C7A4E1F9C7}" dt="2026-04-22T11:38:59.408" v="303" actId="20577"/>
      <pc:docMkLst>
        <pc:docMk/>
      </pc:docMkLst>
      <pc:sldChg chg="addSp delSp modSp mod">
        <pc:chgData name="Dan Williams" userId="f29b3c51-bd33-47dd-a3d1-9cc44d628716" providerId="ADAL" clId="{3FBEA603-2B2D-4C5A-847C-F4C7A4E1F9C7}" dt="2026-04-22T11:33:34.403" v="240" actId="12788"/>
        <pc:sldMkLst>
          <pc:docMk/>
          <pc:sldMk cId="3439614765" sldId="257"/>
        </pc:sldMkLst>
        <pc:spChg chg="mod modCrop">
          <ac:chgData name="Dan Williams" userId="f29b3c51-bd33-47dd-a3d1-9cc44d628716" providerId="ADAL" clId="{3FBEA603-2B2D-4C5A-847C-F4C7A4E1F9C7}" dt="2026-04-22T11:33:34.403" v="240" actId="12788"/>
          <ac:spMkLst>
            <pc:docMk/>
            <pc:sldMk cId="3439614765" sldId="257"/>
            <ac:spMk id="34" creationId="{F7A93C49-290C-1A26-C709-268DAB95889E}"/>
          </ac:spMkLst>
        </pc:spChg>
        <pc:spChg chg="add del mod">
          <ac:chgData name="Dan Williams" userId="f29b3c51-bd33-47dd-a3d1-9cc44d628716" providerId="ADAL" clId="{3FBEA603-2B2D-4C5A-847C-F4C7A4E1F9C7}" dt="2026-04-22T10:48:00.536" v="147" actId="478"/>
          <ac:spMkLst>
            <pc:docMk/>
            <pc:sldMk cId="3439614765" sldId="257"/>
            <ac:spMk id="52" creationId="{3003BEEB-BF10-8271-F5EB-20634FDBC7E4}"/>
          </ac:spMkLst>
        </pc:spChg>
      </pc:sldChg>
      <pc:sldChg chg="addSp delSp modSp mod">
        <pc:chgData name="Dan Williams" userId="f29b3c51-bd33-47dd-a3d1-9cc44d628716" providerId="ADAL" clId="{3FBEA603-2B2D-4C5A-847C-F4C7A4E1F9C7}" dt="2026-04-22T11:34:49.038" v="259" actId="478"/>
        <pc:sldMkLst>
          <pc:docMk/>
          <pc:sldMk cId="3961068523" sldId="258"/>
        </pc:sldMkLst>
        <pc:spChg chg="add del mod ord modCrop">
          <ac:chgData name="Dan Williams" userId="f29b3c51-bd33-47dd-a3d1-9cc44d628716" providerId="ADAL" clId="{3FBEA603-2B2D-4C5A-847C-F4C7A4E1F9C7}" dt="2026-04-22T11:33:42.464" v="244" actId="478"/>
          <ac:spMkLst>
            <pc:docMk/>
            <pc:sldMk cId="3961068523" sldId="258"/>
            <ac:spMk id="2" creationId="{ED7FE478-BB7D-B75D-75AB-F242C8BA5C94}"/>
          </ac:spMkLst>
        </pc:spChg>
        <pc:spChg chg="add del mod ord">
          <ac:chgData name="Dan Williams" userId="f29b3c51-bd33-47dd-a3d1-9cc44d628716" providerId="ADAL" clId="{3FBEA603-2B2D-4C5A-847C-F4C7A4E1F9C7}" dt="2026-04-22T11:34:49.038" v="259" actId="478"/>
          <ac:spMkLst>
            <pc:docMk/>
            <pc:sldMk cId="3961068523" sldId="258"/>
            <ac:spMk id="3" creationId="{2F83119F-6F5B-262D-DCAD-8E9D59F2FAA9}"/>
          </ac:spMkLst>
        </pc:spChg>
        <pc:spChg chg="add del mod ord">
          <ac:chgData name="Dan Williams" userId="f29b3c51-bd33-47dd-a3d1-9cc44d628716" providerId="ADAL" clId="{3FBEA603-2B2D-4C5A-847C-F4C7A4E1F9C7}" dt="2026-04-22T11:34:36.617" v="252" actId="171"/>
          <ac:spMkLst>
            <pc:docMk/>
            <pc:sldMk cId="3961068523" sldId="258"/>
            <ac:spMk id="4" creationId="{61AB3468-ABB8-6A0C-AEE5-9EA4623AB4EA}"/>
          </ac:spMkLst>
        </pc:spChg>
        <pc:spChg chg="del mod">
          <ac:chgData name="Dan Williams" userId="f29b3c51-bd33-47dd-a3d1-9cc44d628716" providerId="ADAL" clId="{3FBEA603-2B2D-4C5A-847C-F4C7A4E1F9C7}" dt="2026-04-22T10:34:58.705" v="20" actId="478"/>
          <ac:spMkLst>
            <pc:docMk/>
            <pc:sldMk cId="3961068523" sldId="258"/>
            <ac:spMk id="34" creationId="{560F886A-123E-211D-E345-E1AA995F8E63}"/>
          </ac:spMkLst>
        </pc:spChg>
        <pc:spChg chg="del mod">
          <ac:chgData name="Dan Williams" userId="f29b3c51-bd33-47dd-a3d1-9cc44d628716" providerId="ADAL" clId="{3FBEA603-2B2D-4C5A-847C-F4C7A4E1F9C7}" dt="2026-04-22T10:34:58.705" v="20" actId="478"/>
          <ac:spMkLst>
            <pc:docMk/>
            <pc:sldMk cId="3961068523" sldId="258"/>
            <ac:spMk id="52" creationId="{0BEC78E0-FD90-D21A-C08A-7AA759321F1F}"/>
          </ac:spMkLst>
        </pc:spChg>
      </pc:sldChg>
      <pc:sldChg chg="addSp delSp modSp mod">
        <pc:chgData name="Dan Williams" userId="f29b3c51-bd33-47dd-a3d1-9cc44d628716" providerId="ADAL" clId="{3FBEA603-2B2D-4C5A-847C-F4C7A4E1F9C7}" dt="2026-04-22T11:35:17.231" v="264" actId="34135"/>
        <pc:sldMkLst>
          <pc:docMk/>
          <pc:sldMk cId="4136537063" sldId="259"/>
        </pc:sldMkLst>
        <pc:spChg chg="add del mod ord modCrop">
          <ac:chgData name="Dan Williams" userId="f29b3c51-bd33-47dd-a3d1-9cc44d628716" providerId="ADAL" clId="{3FBEA603-2B2D-4C5A-847C-F4C7A4E1F9C7}" dt="2026-04-22T11:34:55.779" v="260" actId="478"/>
          <ac:spMkLst>
            <pc:docMk/>
            <pc:sldMk cId="4136537063" sldId="259"/>
            <ac:spMk id="2" creationId="{77814BA2-09D4-BFD7-11BD-8D0B5EAD04B1}"/>
          </ac:spMkLst>
        </pc:spChg>
        <pc:spChg chg="add mod ord">
          <ac:chgData name="Dan Williams" userId="f29b3c51-bd33-47dd-a3d1-9cc44d628716" providerId="ADAL" clId="{3FBEA603-2B2D-4C5A-847C-F4C7A4E1F9C7}" dt="2026-04-22T11:35:17.231" v="264" actId="34135"/>
          <ac:spMkLst>
            <pc:docMk/>
            <pc:sldMk cId="4136537063" sldId="259"/>
            <ac:spMk id="3" creationId="{792209AD-777E-D546-91DD-A4AB63E89F38}"/>
          </ac:spMkLst>
        </pc:spChg>
        <pc:spChg chg="add del mod ord">
          <ac:chgData name="Dan Williams" userId="f29b3c51-bd33-47dd-a3d1-9cc44d628716" providerId="ADAL" clId="{3FBEA603-2B2D-4C5A-847C-F4C7A4E1F9C7}" dt="2026-04-22T10:47:54.894" v="145" actId="478"/>
          <ac:spMkLst>
            <pc:docMk/>
            <pc:sldMk cId="4136537063" sldId="259"/>
            <ac:spMk id="3" creationId="{9EDCAA24-FBC2-3467-9C0F-FA67661EF746}"/>
          </ac:spMkLst>
        </pc:spChg>
        <pc:spChg chg="del">
          <ac:chgData name="Dan Williams" userId="f29b3c51-bd33-47dd-a3d1-9cc44d628716" providerId="ADAL" clId="{3FBEA603-2B2D-4C5A-847C-F4C7A4E1F9C7}" dt="2026-04-22T10:35:38.688" v="30" actId="478"/>
          <ac:spMkLst>
            <pc:docMk/>
            <pc:sldMk cId="4136537063" sldId="259"/>
            <ac:spMk id="34" creationId="{24730FB4-DD00-0337-7F34-2C040CEA87B2}"/>
          </ac:spMkLst>
        </pc:spChg>
        <pc:spChg chg="del">
          <ac:chgData name="Dan Williams" userId="f29b3c51-bd33-47dd-a3d1-9cc44d628716" providerId="ADAL" clId="{3FBEA603-2B2D-4C5A-847C-F4C7A4E1F9C7}" dt="2026-04-22T10:35:37.064" v="29" actId="478"/>
          <ac:spMkLst>
            <pc:docMk/>
            <pc:sldMk cId="4136537063" sldId="259"/>
            <ac:spMk id="52" creationId="{22200CEC-D9C3-B8A2-D97F-C79CAE581829}"/>
          </ac:spMkLst>
        </pc:spChg>
      </pc:sldChg>
      <pc:sldChg chg="addSp delSp modSp mod">
        <pc:chgData name="Dan Williams" userId="f29b3c51-bd33-47dd-a3d1-9cc44d628716" providerId="ADAL" clId="{3FBEA603-2B2D-4C5A-847C-F4C7A4E1F9C7}" dt="2026-04-22T11:35:49.782" v="273" actId="34135"/>
        <pc:sldMkLst>
          <pc:docMk/>
          <pc:sldMk cId="1645634805" sldId="260"/>
        </pc:sldMkLst>
        <pc:spChg chg="add mod ord">
          <ac:chgData name="Dan Williams" userId="f29b3c51-bd33-47dd-a3d1-9cc44d628716" providerId="ADAL" clId="{3FBEA603-2B2D-4C5A-847C-F4C7A4E1F9C7}" dt="2026-04-22T11:35:49.782" v="273" actId="34135"/>
          <ac:spMkLst>
            <pc:docMk/>
            <pc:sldMk cId="1645634805" sldId="260"/>
            <ac:spMk id="2" creationId="{473584E7-66C6-C1E3-443C-9AB25C59F584}"/>
          </ac:spMkLst>
        </pc:spChg>
        <pc:spChg chg="del mod modCrop">
          <ac:chgData name="Dan Williams" userId="f29b3c51-bd33-47dd-a3d1-9cc44d628716" providerId="ADAL" clId="{3FBEA603-2B2D-4C5A-847C-F4C7A4E1F9C7}" dt="2026-04-22T11:35:31.547" v="268" actId="478"/>
          <ac:spMkLst>
            <pc:docMk/>
            <pc:sldMk cId="1645634805" sldId="260"/>
            <ac:spMk id="34" creationId="{08950C5F-172F-8B9F-C5F1-67400B9B95C3}"/>
          </ac:spMkLst>
        </pc:spChg>
        <pc:spChg chg="add del mod">
          <ac:chgData name="Dan Williams" userId="f29b3c51-bd33-47dd-a3d1-9cc44d628716" providerId="ADAL" clId="{3FBEA603-2B2D-4C5A-847C-F4C7A4E1F9C7}" dt="2026-04-22T10:50:04.102" v="171" actId="478"/>
          <ac:spMkLst>
            <pc:docMk/>
            <pc:sldMk cId="1645634805" sldId="260"/>
            <ac:spMk id="52" creationId="{AEBDB811-D7C2-CEF4-C510-536D906F35B3}"/>
          </ac:spMkLst>
        </pc:spChg>
      </pc:sldChg>
      <pc:sldChg chg="addSp delSp modSp mod">
        <pc:chgData name="Dan Williams" userId="f29b3c51-bd33-47dd-a3d1-9cc44d628716" providerId="ADAL" clId="{3FBEA603-2B2D-4C5A-847C-F4C7A4E1F9C7}" dt="2026-04-22T11:36:33.691" v="290" actId="34135"/>
        <pc:sldMkLst>
          <pc:docMk/>
          <pc:sldMk cId="3676980765" sldId="261"/>
        </pc:sldMkLst>
        <pc:spChg chg="add mod ord">
          <ac:chgData name="Dan Williams" userId="f29b3c51-bd33-47dd-a3d1-9cc44d628716" providerId="ADAL" clId="{3FBEA603-2B2D-4C5A-847C-F4C7A4E1F9C7}" dt="2026-04-22T11:36:33.691" v="290" actId="34135"/>
          <ac:spMkLst>
            <pc:docMk/>
            <pc:sldMk cId="3676980765" sldId="261"/>
            <ac:spMk id="2" creationId="{CA6CF815-6650-BC81-24A0-8CC2B0188A65}"/>
          </ac:spMkLst>
        </pc:spChg>
        <pc:spChg chg="del mod modCrop">
          <ac:chgData name="Dan Williams" userId="f29b3c51-bd33-47dd-a3d1-9cc44d628716" providerId="ADAL" clId="{3FBEA603-2B2D-4C5A-847C-F4C7A4E1F9C7}" dt="2026-04-22T11:36:05.467" v="277" actId="478"/>
          <ac:spMkLst>
            <pc:docMk/>
            <pc:sldMk cId="3676980765" sldId="261"/>
            <ac:spMk id="34" creationId="{AFB827D4-D6D4-DF96-D080-4FF94F127AF6}"/>
          </ac:spMkLst>
        </pc:spChg>
        <pc:spChg chg="add del mod">
          <ac:chgData name="Dan Williams" userId="f29b3c51-bd33-47dd-a3d1-9cc44d628716" providerId="ADAL" clId="{3FBEA603-2B2D-4C5A-847C-F4C7A4E1F9C7}" dt="2026-04-22T11:36:31.249" v="289" actId="478"/>
          <ac:spMkLst>
            <pc:docMk/>
            <pc:sldMk cId="3676980765" sldId="261"/>
            <ac:spMk id="52" creationId="{0BE08941-8EA2-1EA3-31D0-D468E971322D}"/>
          </ac:spMkLst>
        </pc:spChg>
      </pc:sldChg>
      <pc:sldChg chg="addSp delSp modSp mod">
        <pc:chgData name="Dan Williams" userId="f29b3c51-bd33-47dd-a3d1-9cc44d628716" providerId="ADAL" clId="{3FBEA603-2B2D-4C5A-847C-F4C7A4E1F9C7}" dt="2026-04-22T11:38:59.408" v="303" actId="20577"/>
        <pc:sldMkLst>
          <pc:docMk/>
          <pc:sldMk cId="4071731208" sldId="262"/>
        </pc:sldMkLst>
        <pc:spChg chg="add mod ord">
          <ac:chgData name="Dan Williams" userId="f29b3c51-bd33-47dd-a3d1-9cc44d628716" providerId="ADAL" clId="{3FBEA603-2B2D-4C5A-847C-F4C7A4E1F9C7}" dt="2026-04-22T11:36:55.601" v="298" actId="34135"/>
          <ac:spMkLst>
            <pc:docMk/>
            <pc:sldMk cId="4071731208" sldId="262"/>
            <ac:spMk id="2" creationId="{DD0B01D3-2E50-AB0E-DBD3-8B4ECCE65958}"/>
          </ac:spMkLst>
        </pc:spChg>
        <pc:spChg chg="mod">
          <ac:chgData name="Dan Williams" userId="f29b3c51-bd33-47dd-a3d1-9cc44d628716" providerId="ADAL" clId="{3FBEA603-2B2D-4C5A-847C-F4C7A4E1F9C7}" dt="2026-04-22T11:38:59.408" v="303" actId="20577"/>
          <ac:spMkLst>
            <pc:docMk/>
            <pc:sldMk cId="4071731208" sldId="262"/>
            <ac:spMk id="19" creationId="{69454273-C903-68CE-FA99-3387944C4A42}"/>
          </ac:spMkLst>
        </pc:spChg>
        <pc:spChg chg="del mod modCrop">
          <ac:chgData name="Dan Williams" userId="f29b3c51-bd33-47dd-a3d1-9cc44d628716" providerId="ADAL" clId="{3FBEA603-2B2D-4C5A-847C-F4C7A4E1F9C7}" dt="2026-04-22T11:36:39.634" v="293" actId="478"/>
          <ac:spMkLst>
            <pc:docMk/>
            <pc:sldMk cId="4071731208" sldId="262"/>
            <ac:spMk id="34" creationId="{77814210-F0F6-88E4-C13C-241EA2E5767E}"/>
          </ac:spMkLst>
        </pc:spChg>
        <pc:spChg chg="add del mod">
          <ac:chgData name="Dan Williams" userId="f29b3c51-bd33-47dd-a3d1-9cc44d628716" providerId="ADAL" clId="{3FBEA603-2B2D-4C5A-847C-F4C7A4E1F9C7}" dt="2026-04-22T11:37:05.058" v="301" actId="34135"/>
          <ac:spMkLst>
            <pc:docMk/>
            <pc:sldMk cId="4071731208" sldId="262"/>
            <ac:spMk id="52" creationId="{D0D03DB6-6B7E-20A6-8D72-802CAFE34836}"/>
          </ac:spMkLst>
        </pc:spChg>
        <pc:cxnChg chg="add del">
          <ac:chgData name="Dan Williams" userId="f29b3c51-bd33-47dd-a3d1-9cc44d628716" providerId="ADAL" clId="{3FBEA603-2B2D-4C5A-847C-F4C7A4E1F9C7}" dt="2026-04-22T10:51:58.422" v="197" actId="11529"/>
          <ac:cxnSpMkLst>
            <pc:docMk/>
            <pc:sldMk cId="4071731208" sldId="262"/>
            <ac:cxnSpMk id="3" creationId="{0877FE3D-5758-D71F-DFE4-3D928958EC5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Nice (Villefranche)  •  Rome (Civitavecchia)  •  Ajaccio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7A93C49-290C-1A26-C709-268DAB95889E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" y="3541646"/>
            <a:ext cx="687600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£1309pp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128111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024269-B7CC-A807-64EA-5F9721157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757CD-590D-42D6-2BFC-1AA2B25215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spc="4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  <a:endParaRPr kumimoji="0" lang="en-US" sz="1200" b="0" i="0" u="none" strike="noStrike" kern="1200" cap="none" spc="4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3B70B-9934-AD15-7344-9431B881A3C7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£1099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6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27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597C8E5B-C137-4886-9224-B67DE3E06A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F7DC-3C90-3A77-D918-2B1E0920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79688-B37E-2DAD-4FFE-35676D10E8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943F86-733D-49B7-9E77-8BD724BD7ED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77EB-EF27-1969-8C44-7CDA561BA6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A21B7-0CD8-AF07-99E2-3F9D769FF6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41559"/>
            <a:ext cx="684000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Island Glow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45D678-F0E9-F6F5-60B9-23C2192CC7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FDF6C1-6057-6C5C-D712-63E804797D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Rhodes  •  Bodrum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5251F17-A6A9-E5F6-B691-4BE034B0B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" y="3541646"/>
            <a:ext cx="687600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95BAFD-746E-DDAD-2FA5-8E7C8F7DB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AD78CD-3404-F506-16D2-FA1ADF1A195D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£1319pp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128108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C2A8B5-9D81-7465-211B-093B6A6CB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F5501E-238E-ACBB-8C5C-931A727A29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spc="4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  <a:endParaRPr kumimoji="0" lang="en-US" sz="1200" b="0" i="0" u="none" strike="noStrike" kern="1200" cap="none" spc="4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E080EA-87E7-11A7-DD21-3D67A59D1F2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£1119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DC13E1-05A7-2FF0-3568-0FC435596D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B2F02E-687F-D550-898C-51AB945C858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07FCEF-45BA-6D0C-826F-6BA5AA58CA0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Athens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D18A6C-1D4D-F6C7-C99D-D60DD7FD9A81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40018-B02A-D13C-5CFD-F0E87E3F4C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DDEC1E-3D94-0479-5ED2-B2E67D3B7890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30 May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AB3468-ABB8-6A0C-AEE5-9EA4623AB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83119F-6F5B-262D-DCAD-8E9D59F2FA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gradFill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F2766ED-8E48-0CB5-438F-05B30303E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6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C207-989B-BA97-5317-9356D962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2BBA4-48AD-C9E4-E8F9-81EEF24C1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396B5B-952B-F18E-CB0C-7D1ABD9E9ED3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3186A-60F7-0C9D-0B69-F3A9AB8783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C7751-F624-9048-9812-6DA3A131A6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41558"/>
            <a:ext cx="684000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Greek Isles &amp; Istanbul Overnight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D6B9D1-0241-A57C-2882-812F5CA4FC2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6A1EFB-7F11-A05F-318D-EC73E97EA8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4143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Istanbul  •  Ephesus (Kuşadasi)  •  Mykonos  •  Chania (Souda Bay)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Rhodes  •  Santorini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0A52B8-2465-2610-06F9-5346ACF3B1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" y="3541646"/>
            <a:ext cx="687600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F9388B-3467-E227-FE79-0C28FF2E65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A6D22E-E2BC-9EB9-99D3-0637DDE1614D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£1739pp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128109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81E9B3-7482-850B-DEA4-90C5E52761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77D2BE-8F32-B963-7CA3-E56E5163C0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spc="4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  <a:endParaRPr kumimoji="0" lang="en-US" sz="1200" b="0" i="0" u="none" strike="noStrike" kern="1200" cap="none" spc="4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BD7E94-24D1-109C-A28A-24DC218FBD5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£1329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C57246-3D5A-B7F3-F9C2-56BCA0D077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965A5-A3DD-ADBA-2301-855576A13A9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1F2EA2-9DEA-73D5-76F3-BCD03A14DA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11 nights + 1 night in Athens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042AE3-52C4-ACFB-63E5-2D44105A0AD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FF1663-E0C7-13B7-2A53-4E779CA8A7B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1152E3-E494-4907-0859-E7612A3CC120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23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2209AD-777E-D546-91DD-A4AB63E89F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06BB5B-0651-ADE4-4528-47F0544E44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F15F2-62BC-2CB4-A8A4-AC967FC5B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2F044-2168-2B5A-F7C8-5F50CCBCF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1D808E-4087-0840-9A05-FCC9E3F4CB9A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EF13A-7C4B-0D05-AF8A-7A10F16DB2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AF63A-5068-B1D0-B910-F65B257C08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2DB24D-B5B0-B474-2D41-350BCCBEA3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7E0D72-5C37-D012-720B-6C14559B19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Basseterre  •  St. John's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888239-138C-5202-0CFB-F2C8FBD58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" y="3541646"/>
            <a:ext cx="687600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AC443C-D62D-F9AA-7074-7B4973EF3A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8EA17-57E9-69B6-493D-5C16D856DEDE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£2069pp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128119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F10745-08A4-1F84-6048-81980C5D0D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F110A8-885C-6B3F-8001-D1B195E9E9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spc="4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  <a:endParaRPr kumimoji="0" lang="en-US" sz="1200" b="0" i="0" u="none" strike="noStrike" kern="1200" cap="none" spc="4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07B7FA-B7C1-618C-2682-092A9C35EA49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£1669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5BFD6D-E604-7FB8-640C-199A09413F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C8D8C7-3241-1DCD-9BD7-06A63AE42EE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40DA19-38AB-590F-EA78-8187E6EB150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10 nights + 1 night in Miami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3584E7-66C6-C1E3-443C-9AB25C59F5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F60385-DAB8-960F-83A4-1A1C71BBCD91}"/>
              </a:ext>
            </a:extLst>
          </p:cNvPr>
          <p:cNvGrpSpPr/>
          <p:nvPr/>
        </p:nvGrpSpPr>
        <p:grpSpPr>
          <a:xfrm>
            <a:off x="4139151" y="6916789"/>
            <a:ext cx="2623599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291312-1E68-33D2-BBDB-7DC1F9FEA92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382F16-C4D3-0ED6-D6F4-FC72A5EA32DE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14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FA8CB1C-C5F7-C052-EE46-0DBCB8C4FD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EAE3-5DC6-31C0-D7F4-03631969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F05FE-C35F-B808-70E9-DE42D552F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2D730-0EBE-4D81-5BD7-566DECA93B8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2F66D-16B4-7804-5497-A13D575A9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DC6C5-F0E2-C4B0-FF2B-7369BBCC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41558"/>
            <a:ext cx="684000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Mexican Riviera Cruise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3597B-F619-715D-5D34-D487B3C53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C015B3-3982-ADC4-D63E-5E7E1A133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Los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Angeles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Cabo San Lucas  •  Mazatlán  •  Puerto Vallarta  •  Los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Angeles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C84B93-0E55-8B42-BD9F-B4F6A28020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" y="3541646"/>
            <a:ext cx="687600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C6C179-D7ED-139C-E679-8C694E51E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1A5A5-39D8-6B94-B611-D847ABA64D1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£1679pp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128116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0B9BDC-B5AC-1D1D-9CB0-5B613B94C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B0C39-BD96-A649-27EC-07984C71C6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spc="4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  <a:endParaRPr kumimoji="0" lang="en-US" sz="1200" b="0" i="0" u="none" strike="noStrike" kern="1200" cap="none" spc="4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7A37C-923F-B6B7-9BC7-2900AA26A32A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£1379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D7F72A-A5E2-828E-6E0F-CE16A73DF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F764DF-6A58-0116-F0B6-3A4C0E75212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6910D4-0F0B-886A-82E6-EDE052EA8B0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Los Angeles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FCB64-D816-32BF-C835-8C1A894A109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867E1F-9FB4-C9ED-7E09-4DC81F3112E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E5C688-1002-0AC5-86A1-93B35309EA1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 October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CF815-6650-BC81-24A0-8CC2B0188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A4BCFE-19F6-CCA7-385F-3FFB17E2A6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98003-3B8E-6E5E-F68F-EC769B63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650AC-F863-7517-B625-BCF49A8D7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6D17BE-9CF3-AD2A-1761-2CE6CAAFFD4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508D1-24F5-3C26-F165-A209701681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367A3-B472-E1FC-5982-506D8866DA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41558"/>
            <a:ext cx="684000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New York to Bermuda (&amp; Back)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C1F579-3161-7CDB-669E-99300B4EAE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F72937-03F4-9B21-CBD7-13E3ED4B85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New York City  •  Royal Naval Dockyard  •  New York City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B4B844-AAA6-B87D-FFA1-4991264C99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" y="3541646"/>
            <a:ext cx="687600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3C67D2-3CFF-1934-3DC2-0904E64C54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A8D18-7C8F-23D4-AA2F-85A86AC12FAA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£1699pp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128115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57E533-D750-2C34-E561-E0BADA229B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5B9186-9CF5-92F8-22C5-3D1C13CB3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spc="4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  <a:endParaRPr kumimoji="0" lang="en-US" sz="1200" b="0" i="0" u="none" strike="noStrike" kern="1200" cap="none" spc="4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1D5B7-06AB-DACA-05A4-392EB285977B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D3BB16-59EA-5E19-F0D6-5B97A6B50A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CEB7E3-CF55-D7E9-E809-5FC008B383A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454273-C903-68CE-FA99-3387944C4A4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6</a:t>
              </a: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 </a:t>
              </a: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nights + 1 night in New York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4397D0-B99F-2DD4-2228-DE4794C8C566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57A2D4-B39C-1054-E37E-6F308DDD927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0DDC39-4E64-D2B0-A10B-9CD080329DD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12 October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0B01D3-2E50-AB0E-DBD3-8B4ECCE659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0D03DB6-6B7E-20A6-8D72-802CAFE34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93AAEF-CF62-A61C-D809-8C8168F421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475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2026-04-22T11:39:02Z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