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69" r:id="rId5"/>
    <p:sldId id="263" r:id="rId6"/>
    <p:sldId id="265" r:id="rId7"/>
    <p:sldId id="267" r:id="rId8"/>
    <p:sldId id="266" r:id="rId9"/>
    <p:sldId id="270" r:id="rId10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  <p15:guide id="3" pos="4536" userDrawn="1">
          <p15:clr>
            <a:srgbClr val="A4A3A4"/>
          </p15:clr>
        </p15:guide>
        <p15:guide id="4" pos="2132" userDrawn="1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orient="horz" pos="3594" userDrawn="1">
          <p15:clr>
            <a:srgbClr val="A4A3A4"/>
          </p15:clr>
        </p15:guide>
        <p15:guide id="7" pos="2608" userDrawn="1">
          <p15:clr>
            <a:srgbClr val="A4A3A4"/>
          </p15:clr>
        </p15:guide>
        <p15:guide id="8" orient="horz" pos="3141" userDrawn="1">
          <p15:clr>
            <a:srgbClr val="A4A3A4"/>
          </p15:clr>
        </p15:guide>
        <p15:guide id="9" orient="horz" pos="192" userDrawn="1">
          <p15:clr>
            <a:srgbClr val="A4A3A4"/>
          </p15:clr>
        </p15:guide>
        <p15:guide id="10" orient="horz" pos="6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A0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86" y="60"/>
      </p:cViewPr>
      <p:guideLst>
        <p:guide orient="horz" pos="3368"/>
        <p:guide pos="2381"/>
        <p:guide pos="4536"/>
        <p:guide pos="2132"/>
        <p:guide pos="204"/>
        <p:guide orient="horz" pos="3594"/>
        <p:guide pos="2608"/>
        <p:guide orient="horz" pos="3141"/>
        <p:guide orient="horz" pos="192"/>
        <p:guide orient="horz" pos="6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Williams" userId="f29b3c51-bd33-47dd-a3d1-9cc44d628716" providerId="ADAL" clId="{3FBEA603-2B2D-4C5A-847C-F4C7A4E1F9C7}"/>
    <pc:docChg chg="undo custSel addSld delSld modSld sldOrd">
      <pc:chgData name="Dan Williams" userId="f29b3c51-bd33-47dd-a3d1-9cc44d628716" providerId="ADAL" clId="{3FBEA603-2B2D-4C5A-847C-F4C7A4E1F9C7}" dt="2026-06-19T10:38:19.902" v="1841" actId="20577"/>
      <pc:docMkLst>
        <pc:docMk/>
      </pc:docMkLst>
      <pc:sldChg chg="addSp delSp modSp add mod ord">
        <pc:chgData name="Dan Williams" userId="f29b3c51-bd33-47dd-a3d1-9cc44d628716" providerId="ADAL" clId="{3FBEA603-2B2D-4C5A-847C-F4C7A4E1F9C7}" dt="2026-06-18T11:44:35.307" v="1820" actId="34135"/>
        <pc:sldMkLst>
          <pc:docMk/>
          <pc:sldMk cId="1092741381" sldId="263"/>
        </pc:sldMkLst>
        <pc:spChg chg="mod">
          <ac:chgData name="Dan Williams" userId="f29b3c51-bd33-47dd-a3d1-9cc44d628716" providerId="ADAL" clId="{3FBEA603-2B2D-4C5A-847C-F4C7A4E1F9C7}" dt="2026-06-17T15:21:31.319" v="1810" actId="14826"/>
          <ac:spMkLst>
            <pc:docMk/>
            <pc:sldMk cId="1092741381" sldId="263"/>
            <ac:spMk id="2" creationId="{356B26DC-04FF-1282-1875-661DB9F60D7E}"/>
          </ac:spMkLst>
        </pc:spChg>
        <pc:spChg chg="mod">
          <ac:chgData name="Dan Williams" userId="f29b3c51-bd33-47dd-a3d1-9cc44d628716" providerId="ADAL" clId="{3FBEA603-2B2D-4C5A-847C-F4C7A4E1F9C7}" dt="2026-06-12T13:52:41.542" v="1684" actId="6549"/>
          <ac:spMkLst>
            <pc:docMk/>
            <pc:sldMk cId="1092741381" sldId="263"/>
            <ac:spMk id="12" creationId="{465F3FD8-E685-FA11-A4BE-55AF7D0D65B8}"/>
          </ac:spMkLst>
        </pc:spChg>
        <pc:spChg chg="mod">
          <ac:chgData name="Dan Williams" userId="f29b3c51-bd33-47dd-a3d1-9cc44d628716" providerId="ADAL" clId="{3FBEA603-2B2D-4C5A-847C-F4C7A4E1F9C7}" dt="2026-06-10T13:41:22.355" v="1478" actId="255"/>
          <ac:spMkLst>
            <pc:docMk/>
            <pc:sldMk cId="1092741381" sldId="263"/>
            <ac:spMk id="13" creationId="{3065AB71-C6B9-62AC-DCE7-D12E6166FDED}"/>
          </ac:spMkLst>
        </pc:spChg>
        <pc:spChg chg="mod">
          <ac:chgData name="Dan Williams" userId="f29b3c51-bd33-47dd-a3d1-9cc44d628716" providerId="ADAL" clId="{3FBEA603-2B2D-4C5A-847C-F4C7A4E1F9C7}" dt="2026-06-10T13:41:42.743" v="1486"/>
          <ac:spMkLst>
            <pc:docMk/>
            <pc:sldMk cId="1092741381" sldId="263"/>
            <ac:spMk id="16" creationId="{E4AFAD54-FF96-3CB3-1744-E6F8873E5F1D}"/>
          </ac:spMkLst>
        </pc:spChg>
        <pc:spChg chg="mod">
          <ac:chgData name="Dan Williams" userId="f29b3c51-bd33-47dd-a3d1-9cc44d628716" providerId="ADAL" clId="{3FBEA603-2B2D-4C5A-847C-F4C7A4E1F9C7}" dt="2026-06-04T08:56:00.992" v="1367"/>
          <ac:spMkLst>
            <pc:docMk/>
            <pc:sldMk cId="1092741381" sldId="263"/>
            <ac:spMk id="17" creationId="{B93BD1F7-E548-55F8-7222-CD68FE2E595E}"/>
          </ac:spMkLst>
        </pc:spChg>
        <pc:spChg chg="mod">
          <ac:chgData name="Dan Williams" userId="f29b3c51-bd33-47dd-a3d1-9cc44d628716" providerId="ADAL" clId="{3FBEA603-2B2D-4C5A-847C-F4C7A4E1F9C7}" dt="2026-06-10T13:41:29.704" v="1480"/>
          <ac:spMkLst>
            <pc:docMk/>
            <pc:sldMk cId="1092741381" sldId="263"/>
            <ac:spMk id="18" creationId="{3749A724-E5D4-D946-6531-885579B00131}"/>
          </ac:spMkLst>
        </pc:spChg>
        <pc:spChg chg="mod">
          <ac:chgData name="Dan Williams" userId="f29b3c51-bd33-47dd-a3d1-9cc44d628716" providerId="ADAL" clId="{3FBEA603-2B2D-4C5A-847C-F4C7A4E1F9C7}" dt="2026-06-17T15:10:20.083" v="1692" actId="20577"/>
          <ac:spMkLst>
            <pc:docMk/>
            <pc:sldMk cId="1092741381" sldId="263"/>
            <ac:spMk id="19" creationId="{E9DDB1F9-7648-ED4D-8FC1-2F3F4C20DD71}"/>
          </ac:spMkLst>
        </pc:spChg>
        <pc:spChg chg="mod">
          <ac:chgData name="Dan Williams" userId="f29b3c51-bd33-47dd-a3d1-9cc44d628716" providerId="ADAL" clId="{3FBEA603-2B2D-4C5A-847C-F4C7A4E1F9C7}" dt="2026-06-10T13:41:33.719" v="1483" actId="20577"/>
          <ac:spMkLst>
            <pc:docMk/>
            <pc:sldMk cId="1092741381" sldId="263"/>
            <ac:spMk id="20" creationId="{F366CCF6-5201-FEEC-FA8C-E974C41BF5FC}"/>
          </ac:spMkLst>
        </pc:spChg>
        <pc:spChg chg="mod">
          <ac:chgData name="Dan Williams" userId="f29b3c51-bd33-47dd-a3d1-9cc44d628716" providerId="ADAL" clId="{3FBEA603-2B2D-4C5A-847C-F4C7A4E1F9C7}" dt="2026-06-10T13:42:02.196" v="1505" actId="20577"/>
          <ac:spMkLst>
            <pc:docMk/>
            <pc:sldMk cId="1092741381" sldId="263"/>
            <ac:spMk id="22" creationId="{63020A02-D300-AF71-1CF7-F1F8E61838B3}"/>
          </ac:spMkLst>
        </pc:spChg>
        <pc:spChg chg="mod">
          <ac:chgData name="Dan Williams" userId="f29b3c51-bd33-47dd-a3d1-9cc44d628716" providerId="ADAL" clId="{3FBEA603-2B2D-4C5A-847C-F4C7A4E1F9C7}" dt="2026-06-12T13:52:36.887" v="1683" actId="6549"/>
          <ac:spMkLst>
            <pc:docMk/>
            <pc:sldMk cId="1092741381" sldId="263"/>
            <ac:spMk id="23" creationId="{72EBE6E6-6496-2A33-314A-C05359F0BB79}"/>
          </ac:spMkLst>
        </pc:spChg>
        <pc:spChg chg="mod">
          <ac:chgData name="Dan Williams" userId="f29b3c51-bd33-47dd-a3d1-9cc44d628716" providerId="ADAL" clId="{3FBEA603-2B2D-4C5A-847C-F4C7A4E1F9C7}" dt="2026-06-10T13:41:53.154" v="1496" actId="20577"/>
          <ac:spMkLst>
            <pc:docMk/>
            <pc:sldMk cId="1092741381" sldId="263"/>
            <ac:spMk id="24" creationId="{58EFC8BC-ED4E-3514-3634-7F9F8DABF0C8}"/>
          </ac:spMkLst>
        </pc:spChg>
        <pc:grpChg chg="mod">
          <ac:chgData name="Dan Williams" userId="f29b3c51-bd33-47dd-a3d1-9cc44d628716" providerId="ADAL" clId="{3FBEA603-2B2D-4C5A-847C-F4C7A4E1F9C7}" dt="2026-06-04T08:56:00.992" v="1367"/>
          <ac:grpSpMkLst>
            <pc:docMk/>
            <pc:sldMk cId="1092741381" sldId="263"/>
            <ac:grpSpMk id="45" creationId="{BAE4BEF5-6357-54A9-7A99-7B558E38CD05}"/>
          </ac:grpSpMkLst>
        </pc:grpChg>
        <pc:grpChg chg="mod">
          <ac:chgData name="Dan Williams" userId="f29b3c51-bd33-47dd-a3d1-9cc44d628716" providerId="ADAL" clId="{3FBEA603-2B2D-4C5A-847C-F4C7A4E1F9C7}" dt="2026-06-10T13:41:29.704" v="1480"/>
          <ac:grpSpMkLst>
            <pc:docMk/>
            <pc:sldMk cId="1092741381" sldId="263"/>
            <ac:grpSpMk id="46" creationId="{9DDA2361-4EE9-212C-F8C1-CD1CED811D32}"/>
          </ac:grpSpMkLst>
        </pc:grpChg>
        <pc:picChg chg="add mod">
          <ac:chgData name="Dan Williams" userId="f29b3c51-bd33-47dd-a3d1-9cc44d628716" providerId="ADAL" clId="{3FBEA603-2B2D-4C5A-847C-F4C7A4E1F9C7}" dt="2026-06-18T11:44:35.307" v="1820" actId="34135"/>
          <ac:picMkLst>
            <pc:docMk/>
            <pc:sldMk cId="1092741381" sldId="263"/>
            <ac:picMk id="3" creationId="{7D64DF5D-C994-1FCB-613E-6C235027A6FF}"/>
          </ac:picMkLst>
        </pc:picChg>
        <pc:picChg chg="del mod">
          <ac:chgData name="Dan Williams" userId="f29b3c51-bd33-47dd-a3d1-9cc44d628716" providerId="ADAL" clId="{3FBEA603-2B2D-4C5A-847C-F4C7A4E1F9C7}" dt="2026-06-18T11:44:33.443" v="1818" actId="478"/>
          <ac:picMkLst>
            <pc:docMk/>
            <pc:sldMk cId="1092741381" sldId="263"/>
            <ac:picMk id="38" creationId="{CB21E0FE-780C-74DB-C280-0ED9362F2043}"/>
          </ac:picMkLst>
        </pc:picChg>
      </pc:sldChg>
      <pc:sldChg chg="addSp delSp modSp add mod ord">
        <pc:chgData name="Dan Williams" userId="f29b3c51-bd33-47dd-a3d1-9cc44d628716" providerId="ADAL" clId="{3FBEA603-2B2D-4C5A-847C-F4C7A4E1F9C7}" dt="2026-06-18T11:44:38.912" v="1823" actId="34135"/>
        <pc:sldMkLst>
          <pc:docMk/>
          <pc:sldMk cId="1663835276" sldId="265"/>
        </pc:sldMkLst>
        <pc:spChg chg="mod">
          <ac:chgData name="Dan Williams" userId="f29b3c51-bd33-47dd-a3d1-9cc44d628716" providerId="ADAL" clId="{3FBEA603-2B2D-4C5A-847C-F4C7A4E1F9C7}" dt="2026-06-17T15:21:37.781" v="1811" actId="14826"/>
          <ac:spMkLst>
            <pc:docMk/>
            <pc:sldMk cId="1663835276" sldId="265"/>
            <ac:spMk id="2" creationId="{0BBF5D80-EF93-E8F8-AC46-C376A0D98A68}"/>
          </ac:spMkLst>
        </pc:spChg>
        <pc:spChg chg="mod">
          <ac:chgData name="Dan Williams" userId="f29b3c51-bd33-47dd-a3d1-9cc44d628716" providerId="ADAL" clId="{3FBEA603-2B2D-4C5A-847C-F4C7A4E1F9C7}" dt="2026-06-10T13:46:58.755" v="1574" actId="20577"/>
          <ac:spMkLst>
            <pc:docMk/>
            <pc:sldMk cId="1663835276" sldId="265"/>
            <ac:spMk id="12" creationId="{9E7CDEFF-BDA6-91F2-33F9-05AEE9CE5A72}"/>
          </ac:spMkLst>
        </pc:spChg>
        <pc:spChg chg="mod">
          <ac:chgData name="Dan Williams" userId="f29b3c51-bd33-47dd-a3d1-9cc44d628716" providerId="ADAL" clId="{3FBEA603-2B2D-4C5A-847C-F4C7A4E1F9C7}" dt="2026-06-17T15:11:42.931" v="1719"/>
          <ac:spMkLst>
            <pc:docMk/>
            <pc:sldMk cId="1663835276" sldId="265"/>
            <ac:spMk id="13" creationId="{C93EE453-A356-F201-362F-D2F0A41EC3FE}"/>
          </ac:spMkLst>
        </pc:spChg>
        <pc:spChg chg="mod">
          <ac:chgData name="Dan Williams" userId="f29b3c51-bd33-47dd-a3d1-9cc44d628716" providerId="ADAL" clId="{3FBEA603-2B2D-4C5A-847C-F4C7A4E1F9C7}" dt="2026-06-17T15:12:06.131" v="1729" actId="6549"/>
          <ac:spMkLst>
            <pc:docMk/>
            <pc:sldMk cId="1663835276" sldId="265"/>
            <ac:spMk id="16" creationId="{17407C9D-A4A8-BCAC-E082-9B4D0F6D5D03}"/>
          </ac:spMkLst>
        </pc:spChg>
        <pc:spChg chg="mod">
          <ac:chgData name="Dan Williams" userId="f29b3c51-bd33-47dd-a3d1-9cc44d628716" providerId="ADAL" clId="{3FBEA603-2B2D-4C5A-847C-F4C7A4E1F9C7}" dt="2026-06-17T15:12:19.014" v="1731"/>
          <ac:spMkLst>
            <pc:docMk/>
            <pc:sldMk cId="1663835276" sldId="265"/>
            <ac:spMk id="17" creationId="{EC77C3EE-42F1-B70D-526F-5B5E2B60E920}"/>
          </ac:spMkLst>
        </pc:spChg>
        <pc:spChg chg="mod">
          <ac:chgData name="Dan Williams" userId="f29b3c51-bd33-47dd-a3d1-9cc44d628716" providerId="ADAL" clId="{3FBEA603-2B2D-4C5A-847C-F4C7A4E1F9C7}" dt="2026-06-17T15:11:52.714" v="1721"/>
          <ac:spMkLst>
            <pc:docMk/>
            <pc:sldMk cId="1663835276" sldId="265"/>
            <ac:spMk id="18" creationId="{5E19089A-AA97-1EC4-D067-A493D115DB55}"/>
          </ac:spMkLst>
        </pc:spChg>
        <pc:spChg chg="mod">
          <ac:chgData name="Dan Williams" userId="f29b3c51-bd33-47dd-a3d1-9cc44d628716" providerId="ADAL" clId="{3FBEA603-2B2D-4C5A-847C-F4C7A4E1F9C7}" dt="2026-06-17T15:12:19.091" v="1732"/>
          <ac:spMkLst>
            <pc:docMk/>
            <pc:sldMk cId="1663835276" sldId="265"/>
            <ac:spMk id="19" creationId="{0ABF9329-8D10-BF65-3254-F60E32106320}"/>
          </ac:spMkLst>
        </pc:spChg>
        <pc:spChg chg="mod">
          <ac:chgData name="Dan Williams" userId="f29b3c51-bd33-47dd-a3d1-9cc44d628716" providerId="ADAL" clId="{3FBEA603-2B2D-4C5A-847C-F4C7A4E1F9C7}" dt="2026-06-17T15:11:53.984" v="1723" actId="20577"/>
          <ac:spMkLst>
            <pc:docMk/>
            <pc:sldMk cId="1663835276" sldId="265"/>
            <ac:spMk id="20" creationId="{F7AF7D4A-200A-1638-705C-5299C7023CCB}"/>
          </ac:spMkLst>
        </pc:spChg>
        <pc:spChg chg="mod">
          <ac:chgData name="Dan Williams" userId="f29b3c51-bd33-47dd-a3d1-9cc44d628716" providerId="ADAL" clId="{3FBEA603-2B2D-4C5A-847C-F4C7A4E1F9C7}" dt="2026-06-17T15:12:38.171" v="1741"/>
          <ac:spMkLst>
            <pc:docMk/>
            <pc:sldMk cId="1663835276" sldId="265"/>
            <ac:spMk id="22" creationId="{6627C3BB-AA2C-78B5-9CB8-3947DCFEA908}"/>
          </ac:spMkLst>
        </pc:spChg>
        <pc:spChg chg="mod">
          <ac:chgData name="Dan Williams" userId="f29b3c51-bd33-47dd-a3d1-9cc44d628716" providerId="ADAL" clId="{3FBEA603-2B2D-4C5A-847C-F4C7A4E1F9C7}" dt="2026-06-04T09:06:46.172" v="1419"/>
          <ac:spMkLst>
            <pc:docMk/>
            <pc:sldMk cId="1663835276" sldId="265"/>
            <ac:spMk id="23" creationId="{D734D46C-7622-DAC4-DC25-8352992386AB}"/>
          </ac:spMkLst>
        </pc:spChg>
        <pc:spChg chg="mod">
          <ac:chgData name="Dan Williams" userId="f29b3c51-bd33-47dd-a3d1-9cc44d628716" providerId="ADAL" clId="{3FBEA603-2B2D-4C5A-847C-F4C7A4E1F9C7}" dt="2026-06-17T15:12:24.686" v="1735" actId="20577"/>
          <ac:spMkLst>
            <pc:docMk/>
            <pc:sldMk cId="1663835276" sldId="265"/>
            <ac:spMk id="24" creationId="{2C232C98-B1EB-2E3D-46FE-782AA0E5F74F}"/>
          </ac:spMkLst>
        </pc:spChg>
        <pc:grpChg chg="mod">
          <ac:chgData name="Dan Williams" userId="f29b3c51-bd33-47dd-a3d1-9cc44d628716" providerId="ADAL" clId="{3FBEA603-2B2D-4C5A-847C-F4C7A4E1F9C7}" dt="2026-06-17T15:12:19.014" v="1731"/>
          <ac:grpSpMkLst>
            <pc:docMk/>
            <pc:sldMk cId="1663835276" sldId="265"/>
            <ac:grpSpMk id="45" creationId="{61826AC1-53AE-6EB4-A517-EFE4E410D877}"/>
          </ac:grpSpMkLst>
        </pc:grpChg>
        <pc:grpChg chg="mod">
          <ac:chgData name="Dan Williams" userId="f29b3c51-bd33-47dd-a3d1-9cc44d628716" providerId="ADAL" clId="{3FBEA603-2B2D-4C5A-847C-F4C7A4E1F9C7}" dt="2026-06-17T15:11:52.714" v="1721"/>
          <ac:grpSpMkLst>
            <pc:docMk/>
            <pc:sldMk cId="1663835276" sldId="265"/>
            <ac:grpSpMk id="46" creationId="{6EE3B634-6339-AFF9-3585-7874F2AEBFA9}"/>
          </ac:grpSpMkLst>
        </pc:grpChg>
        <pc:picChg chg="add del mod">
          <ac:chgData name="Dan Williams" userId="f29b3c51-bd33-47dd-a3d1-9cc44d628716" providerId="ADAL" clId="{3FBEA603-2B2D-4C5A-847C-F4C7A4E1F9C7}" dt="2026-06-18T11:44:37.154" v="1821" actId="478"/>
          <ac:picMkLst>
            <pc:docMk/>
            <pc:sldMk cId="1663835276" sldId="265"/>
            <ac:picMk id="3" creationId="{2A65C2E8-63F5-E52D-15BF-100943D529DF}"/>
          </ac:picMkLst>
        </pc:picChg>
        <pc:picChg chg="add mod">
          <ac:chgData name="Dan Williams" userId="f29b3c51-bd33-47dd-a3d1-9cc44d628716" providerId="ADAL" clId="{3FBEA603-2B2D-4C5A-847C-F4C7A4E1F9C7}" dt="2026-06-18T11:44:38.912" v="1823" actId="34135"/>
          <ac:picMkLst>
            <pc:docMk/>
            <pc:sldMk cId="1663835276" sldId="265"/>
            <ac:picMk id="4" creationId="{C7BBD0B2-F1E1-428E-B457-5F19B362FA65}"/>
          </ac:picMkLst>
        </pc:picChg>
      </pc:sldChg>
      <pc:sldChg chg="addSp delSp modSp add mod">
        <pc:chgData name="Dan Williams" userId="f29b3c51-bd33-47dd-a3d1-9cc44d628716" providerId="ADAL" clId="{3FBEA603-2B2D-4C5A-847C-F4C7A4E1F9C7}" dt="2026-06-19T10:38:19.902" v="1841" actId="20577"/>
        <pc:sldMkLst>
          <pc:docMk/>
          <pc:sldMk cId="4057515684" sldId="266"/>
        </pc:sldMkLst>
        <pc:spChg chg="mod">
          <ac:chgData name="Dan Williams" userId="f29b3c51-bd33-47dd-a3d1-9cc44d628716" providerId="ADAL" clId="{3FBEA603-2B2D-4C5A-847C-F4C7A4E1F9C7}" dt="2026-06-17T15:21:49.724" v="1813" actId="14826"/>
          <ac:spMkLst>
            <pc:docMk/>
            <pc:sldMk cId="4057515684" sldId="266"/>
            <ac:spMk id="2" creationId="{A226D155-8756-65B7-7EFD-A6343BF8A092}"/>
          </ac:spMkLst>
        </pc:spChg>
        <pc:spChg chg="mod">
          <ac:chgData name="Dan Williams" userId="f29b3c51-bd33-47dd-a3d1-9cc44d628716" providerId="ADAL" clId="{3FBEA603-2B2D-4C5A-847C-F4C7A4E1F9C7}" dt="2026-06-17T15:14:19.982" v="1753"/>
          <ac:spMkLst>
            <pc:docMk/>
            <pc:sldMk cId="4057515684" sldId="266"/>
            <ac:spMk id="13" creationId="{1DFC9BCF-4179-0DC1-AE18-6519D3F62D46}"/>
          </ac:spMkLst>
        </pc:spChg>
        <pc:spChg chg="mod">
          <ac:chgData name="Dan Williams" userId="f29b3c51-bd33-47dd-a3d1-9cc44d628716" providerId="ADAL" clId="{3FBEA603-2B2D-4C5A-847C-F4C7A4E1F9C7}" dt="2026-06-17T15:14:33.814" v="1763" actId="6549"/>
          <ac:spMkLst>
            <pc:docMk/>
            <pc:sldMk cId="4057515684" sldId="266"/>
            <ac:spMk id="16" creationId="{36699A89-562E-8C73-DD0D-9B26CD4C6323}"/>
          </ac:spMkLst>
        </pc:spChg>
        <pc:spChg chg="mod">
          <ac:chgData name="Dan Williams" userId="f29b3c51-bd33-47dd-a3d1-9cc44d628716" providerId="ADAL" clId="{3FBEA603-2B2D-4C5A-847C-F4C7A4E1F9C7}" dt="2026-06-17T15:14:40.288" v="1765"/>
          <ac:spMkLst>
            <pc:docMk/>
            <pc:sldMk cId="4057515684" sldId="266"/>
            <ac:spMk id="17" creationId="{18E47F64-CD08-BAA5-3F55-2AAF80316608}"/>
          </ac:spMkLst>
        </pc:spChg>
        <pc:spChg chg="mod">
          <ac:chgData name="Dan Williams" userId="f29b3c51-bd33-47dd-a3d1-9cc44d628716" providerId="ADAL" clId="{3FBEA603-2B2D-4C5A-847C-F4C7A4E1F9C7}" dt="2026-06-17T15:14:25.073" v="1755"/>
          <ac:spMkLst>
            <pc:docMk/>
            <pc:sldMk cId="4057515684" sldId="266"/>
            <ac:spMk id="18" creationId="{3457AC65-5DA0-345A-1725-9C9C5CC867CB}"/>
          </ac:spMkLst>
        </pc:spChg>
        <pc:spChg chg="mod">
          <ac:chgData name="Dan Williams" userId="f29b3c51-bd33-47dd-a3d1-9cc44d628716" providerId="ADAL" clId="{3FBEA603-2B2D-4C5A-847C-F4C7A4E1F9C7}" dt="2026-06-17T15:14:46.951" v="1769" actId="34135"/>
          <ac:spMkLst>
            <pc:docMk/>
            <pc:sldMk cId="4057515684" sldId="266"/>
            <ac:spMk id="19" creationId="{6DA1B086-B83F-B1C3-9840-8D127194B51E}"/>
          </ac:spMkLst>
        </pc:spChg>
        <pc:spChg chg="mod">
          <ac:chgData name="Dan Williams" userId="f29b3c51-bd33-47dd-a3d1-9cc44d628716" providerId="ADAL" clId="{3FBEA603-2B2D-4C5A-847C-F4C7A4E1F9C7}" dt="2026-06-17T15:14:25.855" v="1757" actId="20577"/>
          <ac:spMkLst>
            <pc:docMk/>
            <pc:sldMk cId="4057515684" sldId="266"/>
            <ac:spMk id="20" creationId="{F8A0B032-4E20-4F56-8AE7-E3827075F9F7}"/>
          </ac:spMkLst>
        </pc:spChg>
        <pc:spChg chg="mod">
          <ac:chgData name="Dan Williams" userId="f29b3c51-bd33-47dd-a3d1-9cc44d628716" providerId="ADAL" clId="{3FBEA603-2B2D-4C5A-847C-F4C7A4E1F9C7}" dt="2026-06-19T10:38:19.902" v="1841" actId="20577"/>
          <ac:spMkLst>
            <pc:docMk/>
            <pc:sldMk cId="4057515684" sldId="266"/>
            <ac:spMk id="22" creationId="{E68018D8-1771-2703-73A3-1808A7369AF9}"/>
          </ac:spMkLst>
        </pc:spChg>
        <pc:spChg chg="mod">
          <ac:chgData name="Dan Williams" userId="f29b3c51-bd33-47dd-a3d1-9cc44d628716" providerId="ADAL" clId="{3FBEA603-2B2D-4C5A-847C-F4C7A4E1F9C7}" dt="2026-06-04T09:06:49.045" v="1420"/>
          <ac:spMkLst>
            <pc:docMk/>
            <pc:sldMk cId="4057515684" sldId="266"/>
            <ac:spMk id="23" creationId="{1B321F38-1D94-AA80-42DB-D046707CF550}"/>
          </ac:spMkLst>
        </pc:spChg>
        <pc:spChg chg="mod">
          <ac:chgData name="Dan Williams" userId="f29b3c51-bd33-47dd-a3d1-9cc44d628716" providerId="ADAL" clId="{3FBEA603-2B2D-4C5A-847C-F4C7A4E1F9C7}" dt="2026-06-17T15:14:54.667" v="1773" actId="6549"/>
          <ac:spMkLst>
            <pc:docMk/>
            <pc:sldMk cId="4057515684" sldId="266"/>
            <ac:spMk id="24" creationId="{37733C72-E239-ADD3-8780-EC68A8DD2B36}"/>
          </ac:spMkLst>
        </pc:spChg>
        <pc:grpChg chg="mod">
          <ac:chgData name="Dan Williams" userId="f29b3c51-bd33-47dd-a3d1-9cc44d628716" providerId="ADAL" clId="{3FBEA603-2B2D-4C5A-847C-F4C7A4E1F9C7}" dt="2026-06-17T15:14:40.288" v="1765"/>
          <ac:grpSpMkLst>
            <pc:docMk/>
            <pc:sldMk cId="4057515684" sldId="266"/>
            <ac:grpSpMk id="45" creationId="{2B7F9F58-5112-786E-59D3-616F23E25FDC}"/>
          </ac:grpSpMkLst>
        </pc:grpChg>
        <pc:grpChg chg="mod">
          <ac:chgData name="Dan Williams" userId="f29b3c51-bd33-47dd-a3d1-9cc44d628716" providerId="ADAL" clId="{3FBEA603-2B2D-4C5A-847C-F4C7A4E1F9C7}" dt="2026-06-17T15:14:25.073" v="1755"/>
          <ac:grpSpMkLst>
            <pc:docMk/>
            <pc:sldMk cId="4057515684" sldId="266"/>
            <ac:grpSpMk id="46" creationId="{62BE50F1-0099-C673-A7A7-59E31AC877AA}"/>
          </ac:grpSpMkLst>
        </pc:grpChg>
        <pc:picChg chg="add del mod">
          <ac:chgData name="Dan Williams" userId="f29b3c51-bd33-47dd-a3d1-9cc44d628716" providerId="ADAL" clId="{3FBEA603-2B2D-4C5A-847C-F4C7A4E1F9C7}" dt="2026-06-18T11:44:44.645" v="1827" actId="478"/>
          <ac:picMkLst>
            <pc:docMk/>
            <pc:sldMk cId="4057515684" sldId="266"/>
            <ac:picMk id="3" creationId="{66AACE35-D107-7CEB-EED5-5D348C289030}"/>
          </ac:picMkLst>
        </pc:picChg>
        <pc:picChg chg="add mod">
          <ac:chgData name="Dan Williams" userId="f29b3c51-bd33-47dd-a3d1-9cc44d628716" providerId="ADAL" clId="{3FBEA603-2B2D-4C5A-847C-F4C7A4E1F9C7}" dt="2026-06-18T11:44:46.194" v="1829" actId="34135"/>
          <ac:picMkLst>
            <pc:docMk/>
            <pc:sldMk cId="4057515684" sldId="266"/>
            <ac:picMk id="4" creationId="{7F010C9C-F290-7818-7577-35B927BE370D}"/>
          </ac:picMkLst>
        </pc:picChg>
      </pc:sldChg>
      <pc:sldChg chg="addSp delSp modSp add mod ord">
        <pc:chgData name="Dan Williams" userId="f29b3c51-bd33-47dd-a3d1-9cc44d628716" providerId="ADAL" clId="{3FBEA603-2B2D-4C5A-847C-F4C7A4E1F9C7}" dt="2026-06-19T08:08:09.580" v="1838" actId="20577"/>
        <pc:sldMkLst>
          <pc:docMk/>
          <pc:sldMk cId="1748917084" sldId="267"/>
        </pc:sldMkLst>
        <pc:spChg chg="mod">
          <ac:chgData name="Dan Williams" userId="f29b3c51-bd33-47dd-a3d1-9cc44d628716" providerId="ADAL" clId="{3FBEA603-2B2D-4C5A-847C-F4C7A4E1F9C7}" dt="2026-06-17T15:21:43.957" v="1812" actId="14826"/>
          <ac:spMkLst>
            <pc:docMk/>
            <pc:sldMk cId="1748917084" sldId="267"/>
            <ac:spMk id="2" creationId="{95D1E490-2BEE-668D-95CB-6A41D805FAC2}"/>
          </ac:spMkLst>
        </pc:spChg>
        <pc:spChg chg="mod">
          <ac:chgData name="Dan Williams" userId="f29b3c51-bd33-47dd-a3d1-9cc44d628716" providerId="ADAL" clId="{3FBEA603-2B2D-4C5A-847C-F4C7A4E1F9C7}" dt="2026-06-04T09:09:49.815" v="1451" actId="20577"/>
          <ac:spMkLst>
            <pc:docMk/>
            <pc:sldMk cId="1748917084" sldId="267"/>
            <ac:spMk id="12" creationId="{DFD2FD98-3BAE-BCAF-DA6D-428AF25DE556}"/>
          </ac:spMkLst>
        </pc:spChg>
        <pc:spChg chg="mod">
          <ac:chgData name="Dan Williams" userId="f29b3c51-bd33-47dd-a3d1-9cc44d628716" providerId="ADAL" clId="{3FBEA603-2B2D-4C5A-847C-F4C7A4E1F9C7}" dt="2026-06-10T13:48:26.666" v="1598"/>
          <ac:spMkLst>
            <pc:docMk/>
            <pc:sldMk cId="1748917084" sldId="267"/>
            <ac:spMk id="13" creationId="{C9704C51-2DCD-C2CA-B5D0-53EA3484FF2A}"/>
          </ac:spMkLst>
        </pc:spChg>
        <pc:spChg chg="mod">
          <ac:chgData name="Dan Williams" userId="f29b3c51-bd33-47dd-a3d1-9cc44d628716" providerId="ADAL" clId="{3FBEA603-2B2D-4C5A-847C-F4C7A4E1F9C7}" dt="2026-06-10T13:48:36.520" v="1605"/>
          <ac:spMkLst>
            <pc:docMk/>
            <pc:sldMk cId="1748917084" sldId="267"/>
            <ac:spMk id="16" creationId="{6D97A0E2-26A8-EDF3-2602-95E25E8C1822}"/>
          </ac:spMkLst>
        </pc:spChg>
        <pc:spChg chg="mod">
          <ac:chgData name="Dan Williams" userId="f29b3c51-bd33-47dd-a3d1-9cc44d628716" providerId="ADAL" clId="{3FBEA603-2B2D-4C5A-847C-F4C7A4E1F9C7}" dt="2026-06-17T15:13:37.781" v="1745"/>
          <ac:spMkLst>
            <pc:docMk/>
            <pc:sldMk cId="1748917084" sldId="267"/>
            <ac:spMk id="17" creationId="{7D3F11FF-5BC6-815F-D48D-1F89918E3E0A}"/>
          </ac:spMkLst>
        </pc:spChg>
        <pc:spChg chg="mod">
          <ac:chgData name="Dan Williams" userId="f29b3c51-bd33-47dd-a3d1-9cc44d628716" providerId="ADAL" clId="{3FBEA603-2B2D-4C5A-847C-F4C7A4E1F9C7}" dt="2026-06-10T13:48:31.655" v="1600"/>
          <ac:spMkLst>
            <pc:docMk/>
            <pc:sldMk cId="1748917084" sldId="267"/>
            <ac:spMk id="18" creationId="{D2104756-9006-DDB4-5C38-56A0A7A55F94}"/>
          </ac:spMkLst>
        </pc:spChg>
        <pc:spChg chg="mod">
          <ac:chgData name="Dan Williams" userId="f29b3c51-bd33-47dd-a3d1-9cc44d628716" providerId="ADAL" clId="{3FBEA603-2B2D-4C5A-847C-F4C7A4E1F9C7}" dt="2026-06-17T15:13:52.884" v="1749" actId="34135"/>
          <ac:spMkLst>
            <pc:docMk/>
            <pc:sldMk cId="1748917084" sldId="267"/>
            <ac:spMk id="19" creationId="{17596109-920E-DD6F-E821-5E28C34C8FC0}"/>
          </ac:spMkLst>
        </pc:spChg>
        <pc:spChg chg="mod">
          <ac:chgData name="Dan Williams" userId="f29b3c51-bd33-47dd-a3d1-9cc44d628716" providerId="ADAL" clId="{3FBEA603-2B2D-4C5A-847C-F4C7A4E1F9C7}" dt="2026-06-10T13:48:32.156" v="1602" actId="20577"/>
          <ac:spMkLst>
            <pc:docMk/>
            <pc:sldMk cId="1748917084" sldId="267"/>
            <ac:spMk id="20" creationId="{A1845BEC-36B0-984B-D33A-D85A02C47A15}"/>
          </ac:spMkLst>
        </pc:spChg>
        <pc:spChg chg="mod">
          <ac:chgData name="Dan Williams" userId="f29b3c51-bd33-47dd-a3d1-9cc44d628716" providerId="ADAL" clId="{3FBEA603-2B2D-4C5A-847C-F4C7A4E1F9C7}" dt="2026-06-19T08:08:09.580" v="1838" actId="20577"/>
          <ac:spMkLst>
            <pc:docMk/>
            <pc:sldMk cId="1748917084" sldId="267"/>
            <ac:spMk id="22" creationId="{FA3818E9-B8B7-C43A-CB80-D48AE92165BB}"/>
          </ac:spMkLst>
        </pc:spChg>
        <pc:spChg chg="mod">
          <ac:chgData name="Dan Williams" userId="f29b3c51-bd33-47dd-a3d1-9cc44d628716" providerId="ADAL" clId="{3FBEA603-2B2D-4C5A-847C-F4C7A4E1F9C7}" dt="2026-06-04T09:06:51.454" v="1421"/>
          <ac:spMkLst>
            <pc:docMk/>
            <pc:sldMk cId="1748917084" sldId="267"/>
            <ac:spMk id="23" creationId="{021854AC-3841-AC5E-8774-A5B16D65927C}"/>
          </ac:spMkLst>
        </pc:spChg>
        <pc:spChg chg="mod">
          <ac:chgData name="Dan Williams" userId="f29b3c51-bd33-47dd-a3d1-9cc44d628716" providerId="ADAL" clId="{3FBEA603-2B2D-4C5A-847C-F4C7A4E1F9C7}" dt="2026-06-10T13:48:44.454" v="1609" actId="20577"/>
          <ac:spMkLst>
            <pc:docMk/>
            <pc:sldMk cId="1748917084" sldId="267"/>
            <ac:spMk id="24" creationId="{E1D1DB97-D098-6A60-688D-F57DDDF66721}"/>
          </ac:spMkLst>
        </pc:spChg>
        <pc:grpChg chg="mod">
          <ac:chgData name="Dan Williams" userId="f29b3c51-bd33-47dd-a3d1-9cc44d628716" providerId="ADAL" clId="{3FBEA603-2B2D-4C5A-847C-F4C7A4E1F9C7}" dt="2026-06-17T15:13:37.781" v="1745"/>
          <ac:grpSpMkLst>
            <pc:docMk/>
            <pc:sldMk cId="1748917084" sldId="267"/>
            <ac:grpSpMk id="45" creationId="{C7194AB9-B92D-BE7F-E4A0-4B1F9A7E4C3F}"/>
          </ac:grpSpMkLst>
        </pc:grpChg>
        <pc:grpChg chg="mod">
          <ac:chgData name="Dan Williams" userId="f29b3c51-bd33-47dd-a3d1-9cc44d628716" providerId="ADAL" clId="{3FBEA603-2B2D-4C5A-847C-F4C7A4E1F9C7}" dt="2026-06-10T13:48:31.655" v="1600"/>
          <ac:grpSpMkLst>
            <pc:docMk/>
            <pc:sldMk cId="1748917084" sldId="267"/>
            <ac:grpSpMk id="46" creationId="{077CEDCA-E5C7-2B37-3B05-0FAB9CC89C98}"/>
          </ac:grpSpMkLst>
        </pc:grpChg>
        <pc:picChg chg="add del mod">
          <ac:chgData name="Dan Williams" userId="f29b3c51-bd33-47dd-a3d1-9cc44d628716" providerId="ADAL" clId="{3FBEA603-2B2D-4C5A-847C-F4C7A4E1F9C7}" dt="2026-06-18T11:44:40.779" v="1824" actId="478"/>
          <ac:picMkLst>
            <pc:docMk/>
            <pc:sldMk cId="1748917084" sldId="267"/>
            <ac:picMk id="3" creationId="{EDC001FC-BA6E-1AD4-5139-7D8817EA4009}"/>
          </ac:picMkLst>
        </pc:picChg>
        <pc:picChg chg="add mod">
          <ac:chgData name="Dan Williams" userId="f29b3c51-bd33-47dd-a3d1-9cc44d628716" providerId="ADAL" clId="{3FBEA603-2B2D-4C5A-847C-F4C7A4E1F9C7}" dt="2026-06-18T11:44:42.884" v="1826" actId="34135"/>
          <ac:picMkLst>
            <pc:docMk/>
            <pc:sldMk cId="1748917084" sldId="267"/>
            <ac:picMk id="4" creationId="{99598DD3-486A-281D-580A-24B3ABFFE2F8}"/>
          </ac:picMkLst>
        </pc:picChg>
      </pc:sldChg>
      <pc:sldChg chg="addSp delSp modSp add mod ord">
        <pc:chgData name="Dan Williams" userId="f29b3c51-bd33-47dd-a3d1-9cc44d628716" providerId="ADAL" clId="{3FBEA603-2B2D-4C5A-847C-F4C7A4E1F9C7}" dt="2026-06-18T11:44:31.151" v="1817" actId="34135"/>
        <pc:sldMkLst>
          <pc:docMk/>
          <pc:sldMk cId="2553684574" sldId="269"/>
        </pc:sldMkLst>
        <pc:spChg chg="mod">
          <ac:chgData name="Dan Williams" userId="f29b3c51-bd33-47dd-a3d1-9cc44d628716" providerId="ADAL" clId="{3FBEA603-2B2D-4C5A-847C-F4C7A4E1F9C7}" dt="2026-06-17T15:21:25.298" v="1809" actId="14826"/>
          <ac:spMkLst>
            <pc:docMk/>
            <pc:sldMk cId="2553684574" sldId="269"/>
            <ac:spMk id="2" creationId="{3AD342D3-4E77-7059-4A66-B8315D0D07DC}"/>
          </ac:spMkLst>
        </pc:spChg>
        <pc:spChg chg="mod">
          <ac:chgData name="Dan Williams" userId="f29b3c51-bd33-47dd-a3d1-9cc44d628716" providerId="ADAL" clId="{3FBEA603-2B2D-4C5A-847C-F4C7A4E1F9C7}" dt="2026-06-17T15:10:49.867" v="1710" actId="20577"/>
          <ac:spMkLst>
            <pc:docMk/>
            <pc:sldMk cId="2553684574" sldId="269"/>
            <ac:spMk id="19" creationId="{84C01D78-1511-231A-A194-2EF96294726E}"/>
          </ac:spMkLst>
        </pc:spChg>
        <pc:spChg chg="mod">
          <ac:chgData name="Dan Williams" userId="f29b3c51-bd33-47dd-a3d1-9cc44d628716" providerId="ADAL" clId="{3FBEA603-2B2D-4C5A-847C-F4C7A4E1F9C7}" dt="2026-06-17T15:10:59.817" v="1716" actId="20577"/>
          <ac:spMkLst>
            <pc:docMk/>
            <pc:sldMk cId="2553684574" sldId="269"/>
            <ac:spMk id="22" creationId="{237A4270-20BF-10AF-196F-7D0E06FE8BBF}"/>
          </ac:spMkLst>
        </pc:spChg>
        <pc:spChg chg="mod">
          <ac:chgData name="Dan Williams" userId="f29b3c51-bd33-47dd-a3d1-9cc44d628716" providerId="ADAL" clId="{3FBEA603-2B2D-4C5A-847C-F4C7A4E1F9C7}" dt="2026-06-17T15:10:54.763" v="1712" actId="20577"/>
          <ac:spMkLst>
            <pc:docMk/>
            <pc:sldMk cId="2553684574" sldId="269"/>
            <ac:spMk id="24" creationId="{9BBEC70C-B23E-5B8B-CE80-2FDB0F1A7066}"/>
          </ac:spMkLst>
        </pc:spChg>
        <pc:picChg chg="add mod">
          <ac:chgData name="Dan Williams" userId="f29b3c51-bd33-47dd-a3d1-9cc44d628716" providerId="ADAL" clId="{3FBEA603-2B2D-4C5A-847C-F4C7A4E1F9C7}" dt="2026-06-18T11:44:31.151" v="1817" actId="34135"/>
          <ac:picMkLst>
            <pc:docMk/>
            <pc:sldMk cId="2553684574" sldId="269"/>
            <ac:picMk id="3" creationId="{68CA477E-A394-C5B7-6CD4-5E545D031F62}"/>
          </ac:picMkLst>
        </pc:picChg>
      </pc:sldChg>
      <pc:sldChg chg="addSp delSp modSp add mod">
        <pc:chgData name="Dan Williams" userId="f29b3c51-bd33-47dd-a3d1-9cc44d628716" providerId="ADAL" clId="{3FBEA603-2B2D-4C5A-847C-F4C7A4E1F9C7}" dt="2026-06-19T08:08:01.321" v="1835" actId="20577"/>
        <pc:sldMkLst>
          <pc:docMk/>
          <pc:sldMk cId="2105751057" sldId="270"/>
        </pc:sldMkLst>
        <pc:spChg chg="mod">
          <ac:chgData name="Dan Williams" userId="f29b3c51-bd33-47dd-a3d1-9cc44d628716" providerId="ADAL" clId="{3FBEA603-2B2D-4C5A-847C-F4C7A4E1F9C7}" dt="2026-06-17T15:21:58.181" v="1814" actId="14826"/>
          <ac:spMkLst>
            <pc:docMk/>
            <pc:sldMk cId="2105751057" sldId="270"/>
            <ac:spMk id="2" creationId="{743B115E-1F60-8EC3-4058-98450F16E83A}"/>
          </ac:spMkLst>
        </pc:spChg>
        <pc:spChg chg="mod">
          <ac:chgData name="Dan Williams" userId="f29b3c51-bd33-47dd-a3d1-9cc44d628716" providerId="ADAL" clId="{3FBEA603-2B2D-4C5A-847C-F4C7A4E1F9C7}" dt="2026-06-17T15:16:50.684" v="1808" actId="20577"/>
          <ac:spMkLst>
            <pc:docMk/>
            <pc:sldMk cId="2105751057" sldId="270"/>
            <ac:spMk id="12" creationId="{53425573-994B-E1CB-5FE0-0C0E0F029699}"/>
          </ac:spMkLst>
        </pc:spChg>
        <pc:spChg chg="mod">
          <ac:chgData name="Dan Williams" userId="f29b3c51-bd33-47dd-a3d1-9cc44d628716" providerId="ADAL" clId="{3FBEA603-2B2D-4C5A-847C-F4C7A4E1F9C7}" dt="2026-06-17T15:15:42.986" v="1785" actId="255"/>
          <ac:spMkLst>
            <pc:docMk/>
            <pc:sldMk cId="2105751057" sldId="270"/>
            <ac:spMk id="13" creationId="{CE91E0DF-ACAA-F2D0-E654-BF6C9E73171F}"/>
          </ac:spMkLst>
        </pc:spChg>
        <pc:spChg chg="mod">
          <ac:chgData name="Dan Williams" userId="f29b3c51-bd33-47dd-a3d1-9cc44d628716" providerId="ADAL" clId="{3FBEA603-2B2D-4C5A-847C-F4C7A4E1F9C7}" dt="2026-06-17T15:16:08.415" v="1794" actId="6549"/>
          <ac:spMkLst>
            <pc:docMk/>
            <pc:sldMk cId="2105751057" sldId="270"/>
            <ac:spMk id="16" creationId="{79EEFC38-69D3-30FA-F698-695D5D508D63}"/>
          </ac:spMkLst>
        </pc:spChg>
        <pc:spChg chg="mod">
          <ac:chgData name="Dan Williams" userId="f29b3c51-bd33-47dd-a3d1-9cc44d628716" providerId="ADAL" clId="{3FBEA603-2B2D-4C5A-847C-F4C7A4E1F9C7}" dt="2026-06-17T15:16:15.731" v="1796"/>
          <ac:spMkLst>
            <pc:docMk/>
            <pc:sldMk cId="2105751057" sldId="270"/>
            <ac:spMk id="17" creationId="{30FB4B9E-7EB3-DCA8-E0A7-A53E178985B7}"/>
          </ac:spMkLst>
        </pc:spChg>
        <pc:spChg chg="mod">
          <ac:chgData name="Dan Williams" userId="f29b3c51-bd33-47dd-a3d1-9cc44d628716" providerId="ADAL" clId="{3FBEA603-2B2D-4C5A-847C-F4C7A4E1F9C7}" dt="2026-06-10T13:49:12.685" v="1618"/>
          <ac:spMkLst>
            <pc:docMk/>
            <pc:sldMk cId="2105751057" sldId="270"/>
            <ac:spMk id="18" creationId="{55140DCD-0F81-F626-87CB-848175BF0E5A}"/>
          </ac:spMkLst>
        </pc:spChg>
        <pc:spChg chg="mod">
          <ac:chgData name="Dan Williams" userId="f29b3c51-bd33-47dd-a3d1-9cc44d628716" providerId="ADAL" clId="{3FBEA603-2B2D-4C5A-847C-F4C7A4E1F9C7}" dt="2026-06-17T15:16:23.028" v="1800" actId="34135"/>
          <ac:spMkLst>
            <pc:docMk/>
            <pc:sldMk cId="2105751057" sldId="270"/>
            <ac:spMk id="19" creationId="{B09522F9-DF6B-EAEA-B649-CE7A6B1335CC}"/>
          </ac:spMkLst>
        </pc:spChg>
        <pc:spChg chg="mod">
          <ac:chgData name="Dan Williams" userId="f29b3c51-bd33-47dd-a3d1-9cc44d628716" providerId="ADAL" clId="{3FBEA603-2B2D-4C5A-847C-F4C7A4E1F9C7}" dt="2026-06-17T15:15:55.518" v="1788" actId="20577"/>
          <ac:spMkLst>
            <pc:docMk/>
            <pc:sldMk cId="2105751057" sldId="270"/>
            <ac:spMk id="20" creationId="{FE27C6B6-8294-56EA-665F-5E74F0BF117D}"/>
          </ac:spMkLst>
        </pc:spChg>
        <pc:spChg chg="mod">
          <ac:chgData name="Dan Williams" userId="f29b3c51-bd33-47dd-a3d1-9cc44d628716" providerId="ADAL" clId="{3FBEA603-2B2D-4C5A-847C-F4C7A4E1F9C7}" dt="2026-06-19T08:08:01.321" v="1835" actId="20577"/>
          <ac:spMkLst>
            <pc:docMk/>
            <pc:sldMk cId="2105751057" sldId="270"/>
            <ac:spMk id="22" creationId="{EF89E40F-E0AD-D266-021A-BC448DCFD11A}"/>
          </ac:spMkLst>
        </pc:spChg>
        <pc:spChg chg="mod">
          <ac:chgData name="Dan Williams" userId="f29b3c51-bd33-47dd-a3d1-9cc44d628716" providerId="ADAL" clId="{3FBEA603-2B2D-4C5A-847C-F4C7A4E1F9C7}" dt="2026-06-17T15:16:30.131" v="1803" actId="20577"/>
          <ac:spMkLst>
            <pc:docMk/>
            <pc:sldMk cId="2105751057" sldId="270"/>
            <ac:spMk id="24" creationId="{91FE85FC-576A-393B-C1D4-CE4C7F5C15D1}"/>
          </ac:spMkLst>
        </pc:spChg>
        <pc:grpChg chg="mod">
          <ac:chgData name="Dan Williams" userId="f29b3c51-bd33-47dd-a3d1-9cc44d628716" providerId="ADAL" clId="{3FBEA603-2B2D-4C5A-847C-F4C7A4E1F9C7}" dt="2026-06-17T15:16:15.731" v="1796"/>
          <ac:grpSpMkLst>
            <pc:docMk/>
            <pc:sldMk cId="2105751057" sldId="270"/>
            <ac:grpSpMk id="45" creationId="{93B5B01B-32B9-3F24-6160-7208C902B6C3}"/>
          </ac:grpSpMkLst>
        </pc:grpChg>
        <pc:grpChg chg="mod">
          <ac:chgData name="Dan Williams" userId="f29b3c51-bd33-47dd-a3d1-9cc44d628716" providerId="ADAL" clId="{3FBEA603-2B2D-4C5A-847C-F4C7A4E1F9C7}" dt="2026-06-10T13:49:12.685" v="1618"/>
          <ac:grpSpMkLst>
            <pc:docMk/>
            <pc:sldMk cId="2105751057" sldId="270"/>
            <ac:grpSpMk id="46" creationId="{C89C7FDB-A4E0-6629-381F-BA85550772B6}"/>
          </ac:grpSpMkLst>
        </pc:grpChg>
        <pc:picChg chg="add del mod">
          <ac:chgData name="Dan Williams" userId="f29b3c51-bd33-47dd-a3d1-9cc44d628716" providerId="ADAL" clId="{3FBEA603-2B2D-4C5A-847C-F4C7A4E1F9C7}" dt="2026-06-18T11:44:47.662" v="1830" actId="478"/>
          <ac:picMkLst>
            <pc:docMk/>
            <pc:sldMk cId="2105751057" sldId="270"/>
            <ac:picMk id="3" creationId="{0F638F30-2C48-5FB3-BFD4-1F482808A7F2}"/>
          </ac:picMkLst>
        </pc:picChg>
        <pc:picChg chg="add mod">
          <ac:chgData name="Dan Williams" userId="f29b3c51-bd33-47dd-a3d1-9cc44d628716" providerId="ADAL" clId="{3FBEA603-2B2D-4C5A-847C-F4C7A4E1F9C7}" dt="2026-06-18T11:44:49.337" v="1832" actId="34135"/>
          <ac:picMkLst>
            <pc:docMk/>
            <pc:sldMk cId="2105751057" sldId="270"/>
            <ac:picMk id="4" creationId="{45EBEEA0-67A5-08A6-D45B-F1E737F753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5261-3929-4456-B261-5415F6C3E92F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3746D-370A-473F-AF57-F2DA71841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1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31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51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65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8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4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0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50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6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90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44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20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363D18-808A-411B-9243-AB39263B3F24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0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B36D1-8195-5759-5507-9524C5535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9D5171-35DF-C306-2C3B-62D31D6374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5A2FF9-9A17-02B7-3147-7BBBB22ED34D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AFCC4B-841B-95FB-4213-A3BBE3FE2C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B61D71-2787-7032-AA2A-21DA2D33E8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87725"/>
            <a:ext cx="6840000" cy="4001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6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Red Hot Sailing Club Voyage from Athens</a:t>
            </a:r>
            <a:endParaRPr lang="en-GB" sz="26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1F61CF-6509-6B66-9B34-CB48E82EA99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89D82E1-01F8-4401-3E27-74DDB1A282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Athens (Piraeus)  •  Santorini  •  Chania (Souda Bay)  •  Ephesus (Kuşadasi)  •  Mykonos  •  Athens (Piraeus)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1B38E86-E722-19B7-493F-48C8A12A93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7A4270-20BF-10AF-196F-7D0E06FE8BBF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£2409pp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129877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AD1D986-149F-5F67-B6ED-7C8587E12E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0D7179-3ABF-E4DD-5E5F-1EDE8570AFF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BEC70C-B23E-5B8B-CE80-2FDB0F1A7066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£2159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B7DCE61-C55F-D61B-5C44-98D58C55309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E6DA07-7F54-1D21-9262-64138BFDD35D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3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C01D78-1511-231A-A194-2EF96294726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Athens + 7 nights sailing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73B8BA7-F530-EA9F-0AEA-C7CAF6EBFAAB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F35E93F-0F4C-B9E5-E52B-89AA0611421F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E28978-7D1C-4995-20A5-E4BB50EC44A9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3 July 2027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All flights included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D342D3-4E77-7059-4A66-B8315D0D07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37">
            <a:extLst>
              <a:ext uri="{FF2B5EF4-FFF2-40B4-BE49-F238E27FC236}">
                <a16:creationId xmlns:a16="http://schemas.microsoft.com/office/drawing/2014/main" id="{68CA477E-A394-C5B7-6CD4-5E545D031F6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404" y="3568062"/>
            <a:ext cx="6644866" cy="13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84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36151-AD36-434A-523B-495D18FD8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04D54-862F-DB9E-6C30-C938F00B0E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C22DE3-F50A-84B6-D74D-35EF8522B76E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5F3FD8-E685-FA11-A4BE-55AF7D0D65B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65AB71-C6B9-62AC-DCE7-D12E6166FD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87725"/>
            <a:ext cx="6840000" cy="4001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6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Virgin Voyages Comedy Fest from the UK</a:t>
            </a:r>
            <a:endParaRPr lang="en-GB" sz="26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B37F361-C126-29F8-2D1F-FFEB5CD9639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4AFAD54-FF96-3CB3-1744-E6F8873E5F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2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 Medium" pitchFamily="2" charset="0"/>
                <a:ea typeface="VV Centra 2 Medium" pitchFamily="2" charset="0"/>
                <a:cs typeface="+mn-cs"/>
              </a:rPr>
              <a:t>Portsmouth  •  Bruges/Zeebrugge (Brussels)  •  Amsterdam  •  Hamburg  •  Portsmouth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459606-4F84-9402-A162-C666E3028A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020A02-D300-AF71-1CF7-F1F8E61838B3}"/>
              </a:ext>
            </a:extLst>
          </p:cNvPr>
          <p:cNvSpPr txBox="1">
            <a:spLocks/>
          </p:cNvSpPr>
          <p:nvPr/>
        </p:nvSpPr>
        <p:spPr>
          <a:xfrm>
            <a:off x="4139150" y="7936014"/>
            <a:ext cx="3024700" cy="2503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£1295pp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DCE7D10-53C2-9EAA-BF54-81AC8DDF7E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EBE6E6-6496-2A33-314A-C05359F0BB7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EFC8BC-ED4E-3514-3634-7F9F8DABF0C8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£1052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AE4BEF5-6357-54A9-7A99-7B558E38CD0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93BD1F7-E548-55F8-7222-CD68FE2E595E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3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DDB1F9-7648-ED4D-8FC1-2F3F4C20DD7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7 nights sailing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DDA2361-4EE9-212C-F8C1-CD1CED811D32}"/>
              </a:ext>
            </a:extLst>
          </p:cNvPr>
          <p:cNvGrpSpPr/>
          <p:nvPr/>
        </p:nvGrpSpPr>
        <p:grpSpPr>
          <a:xfrm>
            <a:off x="4139151" y="6937645"/>
            <a:ext cx="2590735" cy="360000"/>
            <a:chOff x="4151629" y="7053102"/>
            <a:chExt cx="2590735" cy="360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749A724-E5D4-D946-6531-885579B00131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66CCF6-5201-FEEC-FA8C-E974C41BF5FC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134838"/>
              <a:ext cx="2055334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20 August 2026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56B26DC-04FF-1282-1875-661DB9F60D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37">
            <a:extLst>
              <a:ext uri="{FF2B5EF4-FFF2-40B4-BE49-F238E27FC236}">
                <a16:creationId xmlns:a16="http://schemas.microsoft.com/office/drawing/2014/main" id="{7D64DF5D-C994-1FCB-613E-6C235027A6F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404" y="3568062"/>
            <a:ext cx="6644866" cy="13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4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B7F65-A162-2F1F-D888-4540F78B7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C9167D-C949-44BC-2D03-D4735B340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6065A5-65DC-E2CD-5630-CE97534960D0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7CDEFF-BDA6-91F2-33F9-05AEE9CE5A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£60pp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3EE453-A356-F201-362F-D2F0A41EC3F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87725"/>
            <a:ext cx="6840000" cy="4001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s-ES" sz="26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Panama Canal: Miami </a:t>
            </a:r>
            <a:r>
              <a:rPr lang="es-ES" sz="2600" dirty="0" err="1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to</a:t>
            </a:r>
            <a:r>
              <a:rPr lang="es-ES" sz="26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 Los </a:t>
            </a:r>
            <a:r>
              <a:rPr lang="es-ES" sz="2600" dirty="0" err="1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Angeles</a:t>
            </a:r>
            <a:endParaRPr lang="en-GB" sz="26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6519B9-6960-5CBD-2DB8-DBEBBA93451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7407C9D-A4A8-BCAC-E082-9B4D0F6D5D0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153849"/>
            <a:ext cx="684000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Miami  •  Cartagena  •  Colón  •  Panama Canal (Cruising)  •  Puntarenas  •</a:t>
            </a:r>
          </a:p>
          <a:p>
            <a:pPr lvl="0" algn="ctr">
              <a:defRPr/>
            </a:pP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Puerto Quetzal  •  Cabo San Lucas  •  Los </a:t>
            </a:r>
            <a:r>
              <a:rPr lang="es-ES" sz="1000" dirty="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Angeles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EF5CF9-60D3-8F4D-3D15-042A8E22CE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27C3BB-AA2C-78B5-9CB8-3947DCFEA908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£3929pp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130414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475703A-EAE6-8B76-FEDF-30E7AC2ED3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34D46C-7622-DAC4-DC25-8352992386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232C98-B1EB-2E3D-46FE-782AA0E5F74F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£3109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1826AC1-53AE-6EB4-A517-EFE4E410D87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77C3EE-42F1-B70D-526F-5B5E2B60E920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3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BF9329-8D10-BF65-3254-F60E3210632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Miami + 16 nights sailing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EE3B634-6339-AFF9-3585-7874F2AEBFA9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E19089A-AA97-1EC4-D067-A493D115DB55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AF7D4A-200A-1638-705C-5299C7023CCB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20 February 2028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All flights included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BF5D80-EF93-E8F8-AC46-C376A0D98A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7">
            <a:extLst>
              <a:ext uri="{FF2B5EF4-FFF2-40B4-BE49-F238E27FC236}">
                <a16:creationId xmlns:a16="http://schemas.microsoft.com/office/drawing/2014/main" id="{C7BBD0B2-F1E1-428E-B457-5F19B362FA6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404" y="3568062"/>
            <a:ext cx="6644866" cy="13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3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D30AE-8E04-981A-D5B0-009CF4249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B0CCA6-5BCF-E1CC-9AE9-F18C3CA2F4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8FC921-8831-9158-33EB-91EE9B335C9B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D2FD98-3BAE-BCAF-DA6D-428AF25DE55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704C51-2DCD-C2CA-B5D0-53EA3484FF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French Riviera, Italy &amp; Ibiza Overnight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C334B5-40AC-084E-A2C6-01EA8CE84DB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D97A0E2-26A8-EDF3-2602-95E25E8C182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Barcelona  •  Rome (Civitavecchia)  •  Florence/Pisa (Livorno)  •  Cannes  •  Ibiza  •  Barcelona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A8C4C3-6585-CAA9-A409-0F154D641D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3818E9-B8B7-C43A-CB80-D48AE92165BB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£1549pp</a:t>
            </a:r>
          </a:p>
          <a:p>
            <a:pPr>
              <a:lnSpc>
                <a:spcPct val="150000"/>
              </a:lnSpc>
              <a:defRPr/>
            </a:pPr>
            <a:r>
              <a:rPr lang="en-US" sz="120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FREE BALCONY UPGRADE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DD5F0CB-B02D-1AAD-BFA1-E3E6AAD129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1854AC-3841-AC5E-8774-A5B16D65927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D1DB97-D098-6A60-688D-F57DDDF66721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£1249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7194AB9-B92D-BE7F-E4A0-4B1F9A7E4C3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3171471" cy="360000"/>
            <a:chOff x="637312" y="7041148"/>
            <a:chExt cx="3171471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D3F11FF-5BC6-815F-D48D-1F89918E3E0A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3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7596109-920E-DD6F-E821-5E28C34C8FC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630823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Barcelona + 7 nights sailing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77CEDCA-E5C7-2B37-3B05-0FAB9CC89C98}"/>
              </a:ext>
            </a:extLst>
          </p:cNvPr>
          <p:cNvGrpSpPr/>
          <p:nvPr/>
        </p:nvGrpSpPr>
        <p:grpSpPr>
          <a:xfrm>
            <a:off x="4139151" y="6916789"/>
            <a:ext cx="2763299" cy="401713"/>
            <a:chOff x="4151629" y="7032246"/>
            <a:chExt cx="2763299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2104756-9006-DDB4-5C38-56A0A7A55F94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845BEC-36B0-984B-D33A-D85A02C47A15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227898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3 July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All flights included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D1E490-2BEE-668D-95CB-6A41D805FA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7">
            <a:extLst>
              <a:ext uri="{FF2B5EF4-FFF2-40B4-BE49-F238E27FC236}">
                <a16:creationId xmlns:a16="http://schemas.microsoft.com/office/drawing/2014/main" id="{99598DD3-486A-281D-580A-24B3ABFFE2F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404" y="3568062"/>
            <a:ext cx="6644866" cy="13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1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E7CF6-EA42-DB7E-6A6F-05B27EE2F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42A094-DCD6-806B-30E4-BD68516332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CEBF52-9868-E198-FD43-24F8B4D9FDA2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D07599-F43D-AE6A-2C33-64A3ED666D6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FC9BCF-4179-0DC1-AE18-6519D3F62D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Mediterranean: Rome to Athens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3B8A17-814E-42A2-FAC6-A6B06AB5C1F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6699A89-562E-8C73-DD0D-9B26CD4C632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153849"/>
            <a:ext cx="684000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Rome (Civitavecchia)  •  Florence/Pisa (Livorno)  •  Salerno (Amalfi Coast)  •  Catania  •</a:t>
            </a:r>
          </a:p>
          <a:p>
            <a:pPr lvl="0" algn="ctr">
              <a:defRPr/>
            </a:pP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Chania (Souda Bay)  •  Santorini  •  </a:t>
            </a:r>
            <a:r>
              <a:rPr lang="es-ES" sz="1000" dirty="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Mykonos</a:t>
            </a: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  •  Athens (</a:t>
            </a:r>
            <a:r>
              <a:rPr lang="es-ES" sz="1000" dirty="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Piraeus</a:t>
            </a: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)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AD67E72-2C61-EA11-2EAE-6D748F2A14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8018D8-1771-2703-73A3-1808A7369AF9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£3499pp</a:t>
            </a:r>
          </a:p>
          <a:p>
            <a:pPr>
              <a:lnSpc>
                <a:spcPct val="150000"/>
              </a:lnSpc>
              <a:defRPr/>
            </a:pPr>
            <a:r>
              <a:rPr lang="en-US" sz="120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FREE BALCONY UPGRADE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10683C6-4C01-FF1F-3DE9-2CAD9651B2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321F38-1D94-AA80-42DB-D046707CF55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733C72-E239-ADD3-8780-EC68A8DD2B36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£2699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B7F9F58-5112-786E-59D3-616F23E25FD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3171471" cy="360000"/>
            <a:chOff x="637312" y="7041148"/>
            <a:chExt cx="3171471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8E47F64-CD08-BAA5-3F55-2AAF80316608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3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A1B086-B83F-B1C3-9840-8D127194B51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630823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2 nights in Rome + 10 nights sailing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2BE50F1-0099-C673-A7A7-59E31AC877AA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457AC65-5DA0-345A-1725-9C9C5CC867CB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A0B032-4E20-4F56-8AE7-E3827075F9F7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29 August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All flights included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26D155-8756-65B7-7EFD-A6343BF8A0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7">
            <a:extLst>
              <a:ext uri="{FF2B5EF4-FFF2-40B4-BE49-F238E27FC236}">
                <a16:creationId xmlns:a16="http://schemas.microsoft.com/office/drawing/2014/main" id="{7F010C9C-F290-7818-7577-35B927BE370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404" y="3568062"/>
            <a:ext cx="6644866" cy="13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15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445ED-E9C6-64D7-06E1-E73F3C6CA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F86990-0A09-0AA5-B076-56571F1FA0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4EDF80-8755-1529-C15F-EC6CC4197A7E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425573-994B-E1CB-5FE0-0C0E0F02969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91E0DF-ACAA-F2D0-E654-BF6C9E73171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87725"/>
            <a:ext cx="6840000" cy="4001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6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French Riviera, Italy, Rome, Amalfi &amp; Sicily</a:t>
            </a:r>
            <a:endParaRPr lang="en-GB" sz="26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853A81-0674-52C1-A07B-1135EF44A9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9EEFC38-69D3-30FA-F698-695D5D508D6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153849"/>
            <a:ext cx="684000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Barcelona  •  Provence (Marseille)  •  Nice (Villefranche)  •  Rome (Civitavecchia)  •</a:t>
            </a:r>
          </a:p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Amalfi Coast (Salerno)  •  Catania  •  Palermo  •  Barcelona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00AC9A-EAE9-BBF9-63E0-F5D20FC52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89E40F-E0AD-D266-021A-BC448DCFD11A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£2199pp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FREE BALCONY UPGRADE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686A71A-2809-45FC-9C9C-E07CF67793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FF82D2-5B22-F8F9-1A60-CC3486C1DBF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FE85FC-576A-393B-C1D4-CE4C7F5C15D1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£1649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3B5B01B-32B9-3F24-6160-7208C902B6C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3171471" cy="360000"/>
            <a:chOff x="637312" y="7041148"/>
            <a:chExt cx="3171471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0FB4B9E-7EB3-DCA8-E0A7-A53E178985B7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3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9522F9-DF6B-EAEA-B649-CE7A6B1335C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630823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Barcelona + 8 nights sailing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89C7FDB-A4E0-6629-381F-BA85550772B6}"/>
              </a:ext>
            </a:extLst>
          </p:cNvPr>
          <p:cNvGrpSpPr/>
          <p:nvPr/>
        </p:nvGrpSpPr>
        <p:grpSpPr>
          <a:xfrm>
            <a:off x="4139151" y="6916789"/>
            <a:ext cx="2763299" cy="401713"/>
            <a:chOff x="4151629" y="7032246"/>
            <a:chExt cx="2763299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5140DCD-0F81-F626-87CB-848175BF0E5A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27C6B6-8294-56EA-665F-5E74F0BF117D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227898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10 July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All flights included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3B115E-1F60-8EC3-4058-98450F16E8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7">
            <a:extLst>
              <a:ext uri="{FF2B5EF4-FFF2-40B4-BE49-F238E27FC236}">
                <a16:creationId xmlns:a16="http://schemas.microsoft.com/office/drawing/2014/main" id="{45EBEEA0-67A5-08A6-D45B-F1E737F753B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404" y="3568062"/>
            <a:ext cx="6644866" cy="13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51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A772B83BA8E2468E888950BC018958" ma:contentTypeVersion="14" ma:contentTypeDescription="Create a new document." ma:contentTypeScope="" ma:versionID="cd7af7e1588a6539b2de4122ecb1d82a">
  <xsd:schema xmlns:xsd="http://www.w3.org/2001/XMLSchema" xmlns:xs="http://www.w3.org/2001/XMLSchema" xmlns:p="http://schemas.microsoft.com/office/2006/metadata/properties" xmlns:ns2="e70f7adb-373f-49ff-b302-a96d2b2b043b" xmlns:ns3="3fcca17e-22dc-47ba-a035-60d3073becb1" targetNamespace="http://schemas.microsoft.com/office/2006/metadata/properties" ma:root="true" ma:fieldsID="67e64e81ea6429fe108dc8bd36fab7dc" ns2:_="" ns3:_="">
    <xsd:import namespace="e70f7adb-373f-49ff-b302-a96d2b2b043b"/>
    <xsd:import namespace="3fcca17e-22dc-47ba-a035-60d3073becb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f7adb-373f-49ff-b302-a96d2b2b043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9722e89-ce61-476e-a893-fa2ca5ca51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ca17e-22dc-47ba-a035-60d3073becb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7902715-454b-4b8c-baae-cda83dbc21b2}" ma:internalName="TaxCatchAll" ma:showField="CatchAllData" ma:web="3fcca17e-22dc-47ba-a035-60d3073bec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cca17e-22dc-47ba-a035-60d3073becb1" xsi:nil="true"/>
    <lcf76f155ced4ddcb4097134ff3c332f xmlns="e70f7adb-373f-49ff-b302-a96d2b2b04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56EA052-7D86-4777-B5FD-9D38B0C6B6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37F787-A573-4FC0-8149-1126CEA9C0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0f7adb-373f-49ff-b302-a96d2b2b043b"/>
    <ds:schemaRef ds:uri="3fcca17e-22dc-47ba-a035-60d3073b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76498B-D37C-4AE6-804C-0055E451CC62}">
  <ds:schemaRefs>
    <ds:schemaRef ds:uri="http://schemas.microsoft.com/office/2006/metadata/properties"/>
    <ds:schemaRef ds:uri="http://schemas.microsoft.com/office/infopath/2007/PartnerControls"/>
    <ds:schemaRef ds:uri="3fcca17e-22dc-47ba-a035-60d3073becb1"/>
    <ds:schemaRef ds:uri="e70f7adb-373f-49ff-b302-a96d2b2b043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713</TotalTime>
  <Words>509</Words>
  <Application>Microsoft Office PowerPoint</Application>
  <PresentationFormat>Custom</PresentationFormat>
  <Paragraphs>73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VV Centra 2</vt:lpstr>
      <vt:lpstr>VV Centra 2 Bold</vt:lpstr>
      <vt:lpstr>VV Centra 2 Extrabold</vt:lpstr>
      <vt:lpstr>VV Centra 2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Williams</dc:creator>
  <cp:lastModifiedBy>Dan Williams</cp:lastModifiedBy>
  <cp:revision>2</cp:revision>
  <dcterms:created xsi:type="dcterms:W3CDTF">2026-04-08T11:07:28Z</dcterms:created>
  <dcterms:modified xsi:type="dcterms:W3CDTF">2026-06-19T10:38:21Z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0x0101009BA772B83BA8E2468E888950BC018958</vt:lpwstr>
  </property>
  <property fmtid="{D5CDD505-2E9C-101B-9397-08002B2CF9AE}" pid="3" name="MediaServiceImageTags">
    <vt:lpwstr/>
  </property>
</Properties>
</file>