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3" r:id="rId5"/>
    <p:sldId id="264" r:id="rId6"/>
    <p:sldId id="265" r:id="rId7"/>
    <p:sldId id="266" r:id="rId8"/>
    <p:sldId id="267" r:id="rId9"/>
    <p:sldId id="268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22" y="66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05/06/2026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Sisters at Sea: Brilliant Lady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2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Medium" pitchFamily="2" charset="0"/>
                <a:ea typeface="VV Centra 2 Medium" pitchFamily="2" charset="0"/>
                <a:cs typeface="+mn-cs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1E0FE-780C-74DB-C280-0ED9362F2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£2949pp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129136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£2489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7 February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6835-49AA-68F8-5CDF-7108014D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227D8-567D-0525-E45D-A7381B7F92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975F19-3271-5104-169B-B65B76E8EFA3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EED60-B0A9-57A8-2BBB-9165524545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BC5F3-CEEF-36E2-6B90-D0AFB099E8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Croatia, Montenegro, Greece &amp; Albania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2B3001-655A-451A-9149-3F41CD086B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F0D50B-4FFB-BC12-766D-CD0AE79681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Dubrovnik  •  Kotor  •  Sarandë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94A9C5-BF24-EAAA-8CEF-3FB15D9DA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81A728-787C-2492-3094-FC93F5F8AA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68FC99-DA89-5441-7012-70A06301A453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£2179pp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129860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885E30-7BE2-6150-15DA-9B8702F7B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1B977-690B-2749-C6D3-841A340928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C08A51-DF1A-843A-8FF9-ACA9EF4A4A49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£1899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3AD14E-AC2F-8C00-CFCB-C0BFC2426C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B693A0-4475-9E84-A212-95BBFD7F9E4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C493E-27E1-4572-8D77-149D531B0B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381E949-5EF9-5E6F-C4A7-AF5F88FA6B6B}"/>
              </a:ext>
            </a:extLst>
          </p:cNvPr>
          <p:cNvGrpSpPr/>
          <p:nvPr/>
        </p:nvGrpSpPr>
        <p:grpSpPr>
          <a:xfrm>
            <a:off x="4139151" y="6814197"/>
            <a:ext cx="2813208" cy="606897"/>
            <a:chOff x="4151629" y="6929654"/>
            <a:chExt cx="2590735" cy="6068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A40EEA-FDDD-8577-0EF3-DE40F68911C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AE023-89F4-9609-E796-5C437E1008F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6929654"/>
              <a:ext cx="2055334" cy="60689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25 September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6BD4CE-11FB-FF72-4D0A-FE12072A6C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31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87725"/>
            <a:ext cx="68400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6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Red Hot Sailing Club Voyage from Athens</a:t>
            </a:r>
            <a:endParaRPr lang="en-GB" sz="26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Santorini  •  Chania (Souda Bay)  •  Ephesus  •  Mykonos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8D946E-7933-F3DA-9905-50F88FADFA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£2149pp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129877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£1899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204B878-1B77-F2B1-6410-27378FD683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£1549pp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£1249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Italy, Spain &amp; French Riviera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Provence (Marseille)  •  Cannes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Ajaccio  •  Tuscany/Cinque Terre (La Spezia)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3CA2893-82DF-6DB9-3405-A0AB06A080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£2149pp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FREE BALCONY UPGRADE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+ 8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98AB8-722A-8EAC-F782-30D936E3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4DD52-8116-44D4-D839-A8329AF356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0D290E-CCAA-5416-83B0-E1B887C752B8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50853-AE25-F0C4-655A-4130177D73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C9EB4-657E-5A66-0F57-2469B8E589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Alaska: Inside Passage &amp; Glacial Fjords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77AF8C-B178-B7CA-B404-06CA12ABBF4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27519E-B93B-EF67-66E0-ABE82CDD9B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Seattle  •  Inside Passage (Cruising Alaska)  •  Ketchikan  •  Sitka  •</a:t>
            </a:r>
          </a:p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Endicott Arm &amp; Dawes Glacier (Cruising)  •  Prince Rupert  •  Seattle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25B4BEA-DA50-C688-F1F3-7FEC75DBD6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7CE7AA-A766-12B0-A30A-06D78FD6CF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B2E04-ED5C-8B17-4C73-60E43EC9509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£2859pp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129888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A2F007-8936-315C-863A-38C5DC4693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87B07-B8D3-C9D4-35E9-9ED002FFA9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D4D79-AF4F-E796-0B04-11362BDBA194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£2479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623823-9D7B-90EA-E7CB-FF55CDAE68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4BB3FE-8E07-7DCA-1D37-A5640BD157F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5AF1A2-56ED-A2B8-DDC7-FF60533D897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2 nights in Seattle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2813E4-917A-D7DC-5FBE-E72F6206601F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C8D573-3E2C-6F71-EE45-EDDD9AAF2F5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E7B744-7566-5234-DC2F-560C28BE503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14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4D9569-850A-5A36-E7A7-AB144AE0C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24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513</Words>
  <Application>Microsoft Office PowerPoint</Application>
  <PresentationFormat>Custom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Stacey Houlston</cp:lastModifiedBy>
  <cp:revision>3</cp:revision>
  <dcterms:created xsi:type="dcterms:W3CDTF">2026-04-08T11:07:28Z</dcterms:created>
  <dcterms:modified xsi:type="dcterms:W3CDTF">2026-06-05T11:11:23Z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