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3" r:id="rId5"/>
    <p:sldId id="265" r:id="rId6"/>
    <p:sldId id="269" r:id="rId7"/>
    <p:sldId id="266" r:id="rId8"/>
    <p:sldId id="267" r:id="rId9"/>
    <p:sldId id="270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6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6-12T13:52:41.542" v="1684" actId="6549"/>
      <pc:docMkLst>
        <pc:docMk/>
      </pc:docMkLst>
      <pc:sldChg chg="addSp delSp modSp add mod">
        <pc:chgData name="Dan Williams" userId="f29b3c51-bd33-47dd-a3d1-9cc44d628716" providerId="ADAL" clId="{3FBEA603-2B2D-4C5A-847C-F4C7A4E1F9C7}" dt="2026-06-12T13:52:41.542" v="1684" actId="6549"/>
        <pc:sldMkLst>
          <pc:docMk/>
          <pc:sldMk cId="1092741381" sldId="263"/>
        </pc:sldMkLst>
        <pc:spChg chg="mod">
          <ac:chgData name="Dan Williams" userId="f29b3c51-bd33-47dd-a3d1-9cc44d628716" providerId="ADAL" clId="{3FBEA603-2B2D-4C5A-847C-F4C7A4E1F9C7}" dt="2026-06-10T13:50:27.038" v="1641" actId="14826"/>
          <ac:spMkLst>
            <pc:docMk/>
            <pc:sldMk cId="1092741381" sldId="263"/>
            <ac:spMk id="2" creationId="{356B26DC-04FF-1282-1875-661DB9F60D7E}"/>
          </ac:spMkLst>
        </pc:spChg>
        <pc:spChg chg="mod">
          <ac:chgData name="Dan Williams" userId="f29b3c51-bd33-47dd-a3d1-9cc44d628716" providerId="ADAL" clId="{3FBEA603-2B2D-4C5A-847C-F4C7A4E1F9C7}" dt="2026-06-12T13:52:41.542" v="1684" actId="6549"/>
          <ac:spMkLst>
            <pc:docMk/>
            <pc:sldMk cId="1092741381" sldId="263"/>
            <ac:spMk id="12" creationId="{465F3FD8-E685-FA11-A4BE-55AF7D0D65B8}"/>
          </ac:spMkLst>
        </pc:spChg>
        <pc:spChg chg="mod">
          <ac:chgData name="Dan Williams" userId="f29b3c51-bd33-47dd-a3d1-9cc44d628716" providerId="ADAL" clId="{3FBEA603-2B2D-4C5A-847C-F4C7A4E1F9C7}" dt="2026-06-10T13:41:22.355" v="1478" actId="255"/>
          <ac:spMkLst>
            <pc:docMk/>
            <pc:sldMk cId="1092741381" sldId="263"/>
            <ac:spMk id="13" creationId="{3065AB71-C6B9-62AC-DCE7-D12E6166FDED}"/>
          </ac:spMkLst>
        </pc:spChg>
        <pc:spChg chg="mod">
          <ac:chgData name="Dan Williams" userId="f29b3c51-bd33-47dd-a3d1-9cc44d628716" providerId="ADAL" clId="{3FBEA603-2B2D-4C5A-847C-F4C7A4E1F9C7}" dt="2026-06-10T13:41:42.743" v="1486"/>
          <ac:spMkLst>
            <pc:docMk/>
            <pc:sldMk cId="1092741381" sldId="263"/>
            <ac:spMk id="16" creationId="{E4AFAD54-FF96-3CB3-1744-E6F8873E5F1D}"/>
          </ac:spMkLst>
        </pc:spChg>
        <pc:spChg chg="mod">
          <ac:chgData name="Dan Williams" userId="f29b3c51-bd33-47dd-a3d1-9cc44d628716" providerId="ADAL" clId="{3FBEA603-2B2D-4C5A-847C-F4C7A4E1F9C7}" dt="2026-06-04T08:56:00.992" v="1367"/>
          <ac:spMkLst>
            <pc:docMk/>
            <pc:sldMk cId="1092741381" sldId="263"/>
            <ac:spMk id="17" creationId="{B93BD1F7-E548-55F8-7222-CD68FE2E595E}"/>
          </ac:spMkLst>
        </pc:spChg>
        <pc:spChg chg="mod">
          <ac:chgData name="Dan Williams" userId="f29b3c51-bd33-47dd-a3d1-9cc44d628716" providerId="ADAL" clId="{3FBEA603-2B2D-4C5A-847C-F4C7A4E1F9C7}" dt="2026-06-10T13:41:29.704" v="1480"/>
          <ac:spMkLst>
            <pc:docMk/>
            <pc:sldMk cId="1092741381" sldId="263"/>
            <ac:spMk id="18" creationId="{3749A724-E5D4-D946-6531-885579B00131}"/>
          </ac:spMkLst>
        </pc:spChg>
        <pc:spChg chg="mod">
          <ac:chgData name="Dan Williams" userId="f29b3c51-bd33-47dd-a3d1-9cc44d628716" providerId="ADAL" clId="{3FBEA603-2B2D-4C5A-847C-F4C7A4E1F9C7}" dt="2026-06-10T13:41:47.745" v="1488" actId="20577"/>
          <ac:spMkLst>
            <pc:docMk/>
            <pc:sldMk cId="1092741381" sldId="263"/>
            <ac:spMk id="19" creationId="{E9DDB1F9-7648-ED4D-8FC1-2F3F4C20DD71}"/>
          </ac:spMkLst>
        </pc:spChg>
        <pc:spChg chg="mod">
          <ac:chgData name="Dan Williams" userId="f29b3c51-bd33-47dd-a3d1-9cc44d628716" providerId="ADAL" clId="{3FBEA603-2B2D-4C5A-847C-F4C7A4E1F9C7}" dt="2026-06-10T13:41:33.719" v="1483" actId="20577"/>
          <ac:spMkLst>
            <pc:docMk/>
            <pc:sldMk cId="1092741381" sldId="263"/>
            <ac:spMk id="20" creationId="{F366CCF6-5201-FEEC-FA8C-E974C41BF5FC}"/>
          </ac:spMkLst>
        </pc:spChg>
        <pc:spChg chg="mod">
          <ac:chgData name="Dan Williams" userId="f29b3c51-bd33-47dd-a3d1-9cc44d628716" providerId="ADAL" clId="{3FBEA603-2B2D-4C5A-847C-F4C7A4E1F9C7}" dt="2026-06-10T13:42:02.196" v="1505" actId="20577"/>
          <ac:spMkLst>
            <pc:docMk/>
            <pc:sldMk cId="1092741381" sldId="263"/>
            <ac:spMk id="22" creationId="{63020A02-D300-AF71-1CF7-F1F8E61838B3}"/>
          </ac:spMkLst>
        </pc:spChg>
        <pc:spChg chg="mod">
          <ac:chgData name="Dan Williams" userId="f29b3c51-bd33-47dd-a3d1-9cc44d628716" providerId="ADAL" clId="{3FBEA603-2B2D-4C5A-847C-F4C7A4E1F9C7}" dt="2026-06-12T13:52:36.887" v="1683" actId="6549"/>
          <ac:spMkLst>
            <pc:docMk/>
            <pc:sldMk cId="1092741381" sldId="263"/>
            <ac:spMk id="23" creationId="{72EBE6E6-6496-2A33-314A-C05359F0BB79}"/>
          </ac:spMkLst>
        </pc:spChg>
        <pc:spChg chg="mod">
          <ac:chgData name="Dan Williams" userId="f29b3c51-bd33-47dd-a3d1-9cc44d628716" providerId="ADAL" clId="{3FBEA603-2B2D-4C5A-847C-F4C7A4E1F9C7}" dt="2026-06-10T13:41:53.154" v="1496" actId="20577"/>
          <ac:spMkLst>
            <pc:docMk/>
            <pc:sldMk cId="1092741381" sldId="263"/>
            <ac:spMk id="24" creationId="{58EFC8BC-ED4E-3514-3634-7F9F8DABF0C8}"/>
          </ac:spMkLst>
        </pc:spChg>
        <pc:grpChg chg="mod">
          <ac:chgData name="Dan Williams" userId="f29b3c51-bd33-47dd-a3d1-9cc44d628716" providerId="ADAL" clId="{3FBEA603-2B2D-4C5A-847C-F4C7A4E1F9C7}" dt="2026-06-04T08:56:00.992" v="1367"/>
          <ac:grpSpMkLst>
            <pc:docMk/>
            <pc:sldMk cId="1092741381" sldId="263"/>
            <ac:grpSpMk id="45" creationId="{BAE4BEF5-6357-54A9-7A99-7B558E38CD05}"/>
          </ac:grpSpMkLst>
        </pc:grpChg>
        <pc:grpChg chg="mod">
          <ac:chgData name="Dan Williams" userId="f29b3c51-bd33-47dd-a3d1-9cc44d628716" providerId="ADAL" clId="{3FBEA603-2B2D-4C5A-847C-F4C7A4E1F9C7}" dt="2026-06-10T13:41:29.704" v="1480"/>
          <ac:grpSpMkLst>
            <pc:docMk/>
            <pc:sldMk cId="1092741381" sldId="263"/>
            <ac:grpSpMk id="46" creationId="{9DDA2361-4EE9-212C-F8C1-CD1CED811D32}"/>
          </ac:grpSpMkLst>
        </pc:grpChg>
        <pc:picChg chg="add del mod">
          <ac:chgData name="Dan Williams" userId="f29b3c51-bd33-47dd-a3d1-9cc44d628716" providerId="ADAL" clId="{3FBEA603-2B2D-4C5A-847C-F4C7A4E1F9C7}" dt="2026-06-12T10:32:08.146" v="1670" actId="478"/>
          <ac:picMkLst>
            <pc:docMk/>
            <pc:sldMk cId="1092741381" sldId="263"/>
            <ac:picMk id="3" creationId="{B6EDB08A-07B2-3BE6-5FF1-053D72D639CD}"/>
          </ac:picMkLst>
        </pc:picChg>
        <pc:picChg chg="mod">
          <ac:chgData name="Dan Williams" userId="f29b3c51-bd33-47dd-a3d1-9cc44d628716" providerId="ADAL" clId="{3FBEA603-2B2D-4C5A-847C-F4C7A4E1F9C7}" dt="2026-06-12T10:32:10.083" v="1671" actId="34135"/>
          <ac:picMkLst>
            <pc:docMk/>
            <pc:sldMk cId="1092741381" sldId="263"/>
            <ac:picMk id="38" creationId="{CB21E0FE-780C-74DB-C280-0ED9362F2043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2T10:32:17.740" v="1674" actId="12788"/>
        <pc:sldMkLst>
          <pc:docMk/>
          <pc:sldMk cId="1663835276" sldId="265"/>
        </pc:sldMkLst>
        <pc:spChg chg="mod">
          <ac:chgData name="Dan Williams" userId="f29b3c51-bd33-47dd-a3d1-9cc44d628716" providerId="ADAL" clId="{3FBEA603-2B2D-4C5A-847C-F4C7A4E1F9C7}" dt="2026-06-10T13:50:37.322" v="1642" actId="14826"/>
          <ac:spMkLst>
            <pc:docMk/>
            <pc:sldMk cId="1663835276" sldId="265"/>
            <ac:spMk id="2" creationId="{0BBF5D80-EF93-E8F8-AC46-C376A0D98A68}"/>
          </ac:spMkLst>
        </pc:spChg>
        <pc:spChg chg="mod">
          <ac:chgData name="Dan Williams" userId="f29b3c51-bd33-47dd-a3d1-9cc44d628716" providerId="ADAL" clId="{3FBEA603-2B2D-4C5A-847C-F4C7A4E1F9C7}" dt="2026-06-10T13:46:58.755" v="1574" actId="20577"/>
          <ac:spMkLst>
            <pc:docMk/>
            <pc:sldMk cId="1663835276" sldId="265"/>
            <ac:spMk id="12" creationId="{9E7CDEFF-BDA6-91F2-33F9-05AEE9CE5A72}"/>
          </ac:spMkLst>
        </pc:spChg>
        <pc:spChg chg="mod">
          <ac:chgData name="Dan Williams" userId="f29b3c51-bd33-47dd-a3d1-9cc44d628716" providerId="ADAL" clId="{3FBEA603-2B2D-4C5A-847C-F4C7A4E1F9C7}" dt="2026-06-10T13:45:42.045" v="1552"/>
          <ac:spMkLst>
            <pc:docMk/>
            <pc:sldMk cId="1663835276" sldId="265"/>
            <ac:spMk id="13" creationId="{C93EE453-A356-F201-362F-D2F0A41EC3FE}"/>
          </ac:spMkLst>
        </pc:spChg>
        <pc:spChg chg="mod">
          <ac:chgData name="Dan Williams" userId="f29b3c51-bd33-47dd-a3d1-9cc44d628716" providerId="ADAL" clId="{3FBEA603-2B2D-4C5A-847C-F4C7A4E1F9C7}" dt="2026-06-10T13:45:57.136" v="1559"/>
          <ac:spMkLst>
            <pc:docMk/>
            <pc:sldMk cId="1663835276" sldId="265"/>
            <ac:spMk id="16" creationId="{17407C9D-A4A8-BCAC-E082-9B4D0F6D5D03}"/>
          </ac:spMkLst>
        </pc:spChg>
        <pc:spChg chg="mod">
          <ac:chgData name="Dan Williams" userId="f29b3c51-bd33-47dd-a3d1-9cc44d628716" providerId="ADAL" clId="{3FBEA603-2B2D-4C5A-847C-F4C7A4E1F9C7}" dt="2026-06-10T13:46:02.316" v="1561"/>
          <ac:spMkLst>
            <pc:docMk/>
            <pc:sldMk cId="1663835276" sldId="265"/>
            <ac:spMk id="17" creationId="{EC77C3EE-42F1-B70D-526F-5B5E2B60E920}"/>
          </ac:spMkLst>
        </pc:spChg>
        <pc:spChg chg="mod">
          <ac:chgData name="Dan Williams" userId="f29b3c51-bd33-47dd-a3d1-9cc44d628716" providerId="ADAL" clId="{3FBEA603-2B2D-4C5A-847C-F4C7A4E1F9C7}" dt="2026-06-10T13:45:49.948" v="1554"/>
          <ac:spMkLst>
            <pc:docMk/>
            <pc:sldMk cId="1663835276" sldId="265"/>
            <ac:spMk id="18" creationId="{5E19089A-AA97-1EC4-D067-A493D115DB55}"/>
          </ac:spMkLst>
        </pc:spChg>
        <pc:spChg chg="mod">
          <ac:chgData name="Dan Williams" userId="f29b3c51-bd33-47dd-a3d1-9cc44d628716" providerId="ADAL" clId="{3FBEA603-2B2D-4C5A-847C-F4C7A4E1F9C7}" dt="2026-06-10T13:46:05.633" v="1563" actId="20577"/>
          <ac:spMkLst>
            <pc:docMk/>
            <pc:sldMk cId="1663835276" sldId="265"/>
            <ac:spMk id="19" creationId="{0ABF9329-8D10-BF65-3254-F60E32106320}"/>
          </ac:spMkLst>
        </pc:spChg>
        <pc:spChg chg="mod">
          <ac:chgData name="Dan Williams" userId="f29b3c51-bd33-47dd-a3d1-9cc44d628716" providerId="ADAL" clId="{3FBEA603-2B2D-4C5A-847C-F4C7A4E1F9C7}" dt="2026-06-10T13:45:51.138" v="1556" actId="20577"/>
          <ac:spMkLst>
            <pc:docMk/>
            <pc:sldMk cId="1663835276" sldId="265"/>
            <ac:spMk id="20" creationId="{F7AF7D4A-200A-1638-705C-5299C7023CCB}"/>
          </ac:spMkLst>
        </pc:spChg>
        <pc:spChg chg="mod">
          <ac:chgData name="Dan Williams" userId="f29b3c51-bd33-47dd-a3d1-9cc44d628716" providerId="ADAL" clId="{3FBEA603-2B2D-4C5A-847C-F4C7A4E1F9C7}" dt="2026-06-10T13:46:22.321" v="1572"/>
          <ac:spMkLst>
            <pc:docMk/>
            <pc:sldMk cId="1663835276" sldId="265"/>
            <ac:spMk id="22" creationId="{6627C3BB-AA2C-78B5-9CB8-3947DCFEA908}"/>
          </ac:spMkLst>
        </pc:spChg>
        <pc:spChg chg="mod">
          <ac:chgData name="Dan Williams" userId="f29b3c51-bd33-47dd-a3d1-9cc44d628716" providerId="ADAL" clId="{3FBEA603-2B2D-4C5A-847C-F4C7A4E1F9C7}" dt="2026-06-04T09:06:46.172" v="1419"/>
          <ac:spMkLst>
            <pc:docMk/>
            <pc:sldMk cId="1663835276" sldId="265"/>
            <ac:spMk id="23" creationId="{D734D46C-7622-DAC4-DC25-8352992386AB}"/>
          </ac:spMkLst>
        </pc:spChg>
        <pc:spChg chg="mod">
          <ac:chgData name="Dan Williams" userId="f29b3c51-bd33-47dd-a3d1-9cc44d628716" providerId="ADAL" clId="{3FBEA603-2B2D-4C5A-847C-F4C7A4E1F9C7}" dt="2026-06-10T13:46:10.799" v="1567" actId="6549"/>
          <ac:spMkLst>
            <pc:docMk/>
            <pc:sldMk cId="1663835276" sldId="265"/>
            <ac:spMk id="24" creationId="{2C232C98-B1EB-2E3D-46FE-782AA0E5F74F}"/>
          </ac:spMkLst>
        </pc:spChg>
        <pc:grpChg chg="mod">
          <ac:chgData name="Dan Williams" userId="f29b3c51-bd33-47dd-a3d1-9cc44d628716" providerId="ADAL" clId="{3FBEA603-2B2D-4C5A-847C-F4C7A4E1F9C7}" dt="2026-06-10T13:46:02.316" v="1561"/>
          <ac:grpSpMkLst>
            <pc:docMk/>
            <pc:sldMk cId="1663835276" sldId="265"/>
            <ac:grpSpMk id="45" creationId="{61826AC1-53AE-6EB4-A517-EFE4E410D877}"/>
          </ac:grpSpMkLst>
        </pc:grpChg>
        <pc:grpChg chg="mod">
          <ac:chgData name="Dan Williams" userId="f29b3c51-bd33-47dd-a3d1-9cc44d628716" providerId="ADAL" clId="{3FBEA603-2B2D-4C5A-847C-F4C7A4E1F9C7}" dt="2026-06-10T13:45:49.948" v="1554"/>
          <ac:grpSpMkLst>
            <pc:docMk/>
            <pc:sldMk cId="1663835276" sldId="265"/>
            <ac:grpSpMk id="46" creationId="{6EE3B634-6339-AFF9-3585-7874F2AEBFA9}"/>
          </ac:grpSpMkLst>
        </pc:grpChg>
        <pc:picChg chg="add mod">
          <ac:chgData name="Dan Williams" userId="f29b3c51-bd33-47dd-a3d1-9cc44d628716" providerId="ADAL" clId="{3FBEA603-2B2D-4C5A-847C-F4C7A4E1F9C7}" dt="2026-06-12T10:32:17.740" v="1674" actId="12788"/>
          <ac:picMkLst>
            <pc:docMk/>
            <pc:sldMk cId="1663835276" sldId="265"/>
            <ac:picMk id="3" creationId="{2A65C2E8-63F5-E52D-15BF-100943D529DF}"/>
          </ac:picMkLst>
        </pc:picChg>
        <pc:picChg chg="del mod">
          <ac:chgData name="Dan Williams" userId="f29b3c51-bd33-47dd-a3d1-9cc44d628716" providerId="ADAL" clId="{3FBEA603-2B2D-4C5A-847C-F4C7A4E1F9C7}" dt="2026-06-12T10:32:13.164" v="1672" actId="478"/>
          <ac:picMkLst>
            <pc:docMk/>
            <pc:sldMk cId="1663835276" sldId="265"/>
            <ac:picMk id="38" creationId="{3C8D946E-7933-F3DA-9905-50F88FADFAD3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2T10:32:23.539" v="1678"/>
        <pc:sldMkLst>
          <pc:docMk/>
          <pc:sldMk cId="4057515684" sldId="266"/>
        </pc:sldMkLst>
        <pc:spChg chg="mod">
          <ac:chgData name="Dan Williams" userId="f29b3c51-bd33-47dd-a3d1-9cc44d628716" providerId="ADAL" clId="{3FBEA603-2B2D-4C5A-847C-F4C7A4E1F9C7}" dt="2026-06-10T13:50:52.299" v="1644" actId="14826"/>
          <ac:spMkLst>
            <pc:docMk/>
            <pc:sldMk cId="4057515684" sldId="266"/>
            <ac:spMk id="2" creationId="{A226D155-8756-65B7-7EFD-A6343BF8A092}"/>
          </ac:spMkLst>
        </pc:spChg>
        <pc:spChg chg="mod">
          <ac:chgData name="Dan Williams" userId="f29b3c51-bd33-47dd-a3d1-9cc44d628716" providerId="ADAL" clId="{3FBEA603-2B2D-4C5A-847C-F4C7A4E1F9C7}" dt="2026-06-10T13:47:31.098" v="1577"/>
          <ac:spMkLst>
            <pc:docMk/>
            <pc:sldMk cId="4057515684" sldId="266"/>
            <ac:spMk id="13" creationId="{1DFC9BCF-4179-0DC1-AE18-6519D3F62D46}"/>
          </ac:spMkLst>
        </pc:spChg>
        <pc:spChg chg="mod">
          <ac:chgData name="Dan Williams" userId="f29b3c51-bd33-47dd-a3d1-9cc44d628716" providerId="ADAL" clId="{3FBEA603-2B2D-4C5A-847C-F4C7A4E1F9C7}" dt="2026-06-10T13:47:42.299" v="1584"/>
          <ac:spMkLst>
            <pc:docMk/>
            <pc:sldMk cId="4057515684" sldId="266"/>
            <ac:spMk id="16" creationId="{36699A89-562E-8C73-DD0D-9B26CD4C6323}"/>
          </ac:spMkLst>
        </pc:spChg>
        <pc:spChg chg="mod">
          <ac:chgData name="Dan Williams" userId="f29b3c51-bd33-47dd-a3d1-9cc44d628716" providerId="ADAL" clId="{3FBEA603-2B2D-4C5A-847C-F4C7A4E1F9C7}" dt="2026-05-28T15:31:20.795" v="1279"/>
          <ac:spMkLst>
            <pc:docMk/>
            <pc:sldMk cId="4057515684" sldId="266"/>
            <ac:spMk id="17" creationId="{18E47F64-CD08-BAA5-3F55-2AAF80316608}"/>
          </ac:spMkLst>
        </pc:spChg>
        <pc:spChg chg="mod">
          <ac:chgData name="Dan Williams" userId="f29b3c51-bd33-47dd-a3d1-9cc44d628716" providerId="ADAL" clId="{3FBEA603-2B2D-4C5A-847C-F4C7A4E1F9C7}" dt="2026-06-10T13:47:35.433" v="1579"/>
          <ac:spMkLst>
            <pc:docMk/>
            <pc:sldMk cId="4057515684" sldId="266"/>
            <ac:spMk id="18" creationId="{3457AC65-5DA0-345A-1725-9C9C5CC867CB}"/>
          </ac:spMkLst>
        </pc:spChg>
        <pc:spChg chg="mod">
          <ac:chgData name="Dan Williams" userId="f29b3c51-bd33-47dd-a3d1-9cc44d628716" providerId="ADAL" clId="{3FBEA603-2B2D-4C5A-847C-F4C7A4E1F9C7}" dt="2026-06-04T09:08:12.205" v="1428"/>
          <ac:spMkLst>
            <pc:docMk/>
            <pc:sldMk cId="4057515684" sldId="266"/>
            <ac:spMk id="19" creationId="{6DA1B086-B83F-B1C3-9840-8D127194B51E}"/>
          </ac:spMkLst>
        </pc:spChg>
        <pc:spChg chg="mod">
          <ac:chgData name="Dan Williams" userId="f29b3c51-bd33-47dd-a3d1-9cc44d628716" providerId="ADAL" clId="{3FBEA603-2B2D-4C5A-847C-F4C7A4E1F9C7}" dt="2026-06-10T13:47:36.232" v="1581" actId="20577"/>
          <ac:spMkLst>
            <pc:docMk/>
            <pc:sldMk cId="4057515684" sldId="266"/>
            <ac:spMk id="20" creationId="{F8A0B032-4E20-4F56-8AE7-E3827075F9F7}"/>
          </ac:spMkLst>
        </pc:spChg>
        <pc:spChg chg="mod">
          <ac:chgData name="Dan Williams" userId="f29b3c51-bd33-47dd-a3d1-9cc44d628716" providerId="ADAL" clId="{3FBEA603-2B2D-4C5A-847C-F4C7A4E1F9C7}" dt="2026-06-10T13:48:02.438" v="1593" actId="20577"/>
          <ac:spMkLst>
            <pc:docMk/>
            <pc:sldMk cId="4057515684" sldId="266"/>
            <ac:spMk id="22" creationId="{E68018D8-1771-2703-73A3-1808A7369AF9}"/>
          </ac:spMkLst>
        </pc:spChg>
        <pc:spChg chg="mod">
          <ac:chgData name="Dan Williams" userId="f29b3c51-bd33-47dd-a3d1-9cc44d628716" providerId="ADAL" clId="{3FBEA603-2B2D-4C5A-847C-F4C7A4E1F9C7}" dt="2026-06-04T09:06:49.045" v="1420"/>
          <ac:spMkLst>
            <pc:docMk/>
            <pc:sldMk cId="4057515684" sldId="266"/>
            <ac:spMk id="23" creationId="{1B321F38-1D94-AA80-42DB-D046707CF550}"/>
          </ac:spMkLst>
        </pc:spChg>
        <pc:spChg chg="mod">
          <ac:chgData name="Dan Williams" userId="f29b3c51-bd33-47dd-a3d1-9cc44d628716" providerId="ADAL" clId="{3FBEA603-2B2D-4C5A-847C-F4C7A4E1F9C7}" dt="2026-06-10T13:47:48.707" v="1588" actId="20577"/>
          <ac:spMkLst>
            <pc:docMk/>
            <pc:sldMk cId="4057515684" sldId="266"/>
            <ac:spMk id="24" creationId="{37733C72-E239-ADD3-8780-EC68A8DD2B36}"/>
          </ac:spMkLst>
        </pc:spChg>
        <pc:grpChg chg="mod">
          <ac:chgData name="Dan Williams" userId="f29b3c51-bd33-47dd-a3d1-9cc44d628716" providerId="ADAL" clId="{3FBEA603-2B2D-4C5A-847C-F4C7A4E1F9C7}" dt="2026-05-28T15:31:20.795" v="1279"/>
          <ac:grpSpMkLst>
            <pc:docMk/>
            <pc:sldMk cId="4057515684" sldId="266"/>
            <ac:grpSpMk id="45" creationId="{2B7F9F58-5112-786E-59D3-616F23E25FDC}"/>
          </ac:grpSpMkLst>
        </pc:grpChg>
        <pc:grpChg chg="mod">
          <ac:chgData name="Dan Williams" userId="f29b3c51-bd33-47dd-a3d1-9cc44d628716" providerId="ADAL" clId="{3FBEA603-2B2D-4C5A-847C-F4C7A4E1F9C7}" dt="2026-06-10T13:47:35.433" v="1579"/>
          <ac:grpSpMkLst>
            <pc:docMk/>
            <pc:sldMk cId="4057515684" sldId="266"/>
            <ac:grpSpMk id="46" creationId="{62BE50F1-0099-C673-A7A7-59E31AC877AA}"/>
          </ac:grpSpMkLst>
        </pc:grpChg>
        <pc:picChg chg="add mod">
          <ac:chgData name="Dan Williams" userId="f29b3c51-bd33-47dd-a3d1-9cc44d628716" providerId="ADAL" clId="{3FBEA603-2B2D-4C5A-847C-F4C7A4E1F9C7}" dt="2026-06-12T10:32:23.539" v="1678"/>
          <ac:picMkLst>
            <pc:docMk/>
            <pc:sldMk cId="4057515684" sldId="266"/>
            <ac:picMk id="3" creationId="{66AACE35-D107-7CEB-EED5-5D348C289030}"/>
          </ac:picMkLst>
        </pc:picChg>
        <pc:picChg chg="del mod">
          <ac:chgData name="Dan Williams" userId="f29b3c51-bd33-47dd-a3d1-9cc44d628716" providerId="ADAL" clId="{3FBEA603-2B2D-4C5A-847C-F4C7A4E1F9C7}" dt="2026-06-12T10:32:23.434" v="1677" actId="478"/>
          <ac:picMkLst>
            <pc:docMk/>
            <pc:sldMk cId="4057515684" sldId="266"/>
            <ac:picMk id="38" creationId="{F204B878-1B77-F2B1-6410-27378FD683FE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2T10:32:25.733" v="1680"/>
        <pc:sldMkLst>
          <pc:docMk/>
          <pc:sldMk cId="1748917084" sldId="267"/>
        </pc:sldMkLst>
        <pc:spChg chg="mod">
          <ac:chgData name="Dan Williams" userId="f29b3c51-bd33-47dd-a3d1-9cc44d628716" providerId="ADAL" clId="{3FBEA603-2B2D-4C5A-847C-F4C7A4E1F9C7}" dt="2026-06-10T13:50:59.054" v="1645" actId="14826"/>
          <ac:spMkLst>
            <pc:docMk/>
            <pc:sldMk cId="1748917084" sldId="267"/>
            <ac:spMk id="2" creationId="{95D1E490-2BEE-668D-95CB-6A41D805FAC2}"/>
          </ac:spMkLst>
        </pc:spChg>
        <pc:spChg chg="mod">
          <ac:chgData name="Dan Williams" userId="f29b3c51-bd33-47dd-a3d1-9cc44d628716" providerId="ADAL" clId="{3FBEA603-2B2D-4C5A-847C-F4C7A4E1F9C7}" dt="2026-06-04T09:09:49.815" v="1451" actId="20577"/>
          <ac:spMkLst>
            <pc:docMk/>
            <pc:sldMk cId="1748917084" sldId="267"/>
            <ac:spMk id="12" creationId="{DFD2FD98-3BAE-BCAF-DA6D-428AF25DE556}"/>
          </ac:spMkLst>
        </pc:spChg>
        <pc:spChg chg="mod">
          <ac:chgData name="Dan Williams" userId="f29b3c51-bd33-47dd-a3d1-9cc44d628716" providerId="ADAL" clId="{3FBEA603-2B2D-4C5A-847C-F4C7A4E1F9C7}" dt="2026-06-10T13:48:26.666" v="1598"/>
          <ac:spMkLst>
            <pc:docMk/>
            <pc:sldMk cId="1748917084" sldId="267"/>
            <ac:spMk id="13" creationId="{C9704C51-2DCD-C2CA-B5D0-53EA3484FF2A}"/>
          </ac:spMkLst>
        </pc:spChg>
        <pc:spChg chg="mod">
          <ac:chgData name="Dan Williams" userId="f29b3c51-bd33-47dd-a3d1-9cc44d628716" providerId="ADAL" clId="{3FBEA603-2B2D-4C5A-847C-F4C7A4E1F9C7}" dt="2026-06-10T13:48:36.520" v="1605"/>
          <ac:spMkLst>
            <pc:docMk/>
            <pc:sldMk cId="1748917084" sldId="267"/>
            <ac:spMk id="16" creationId="{6D97A0E2-26A8-EDF3-2602-95E25E8C1822}"/>
          </ac:spMkLst>
        </pc:spChg>
        <pc:spChg chg="mod">
          <ac:chgData name="Dan Williams" userId="f29b3c51-bd33-47dd-a3d1-9cc44d628716" providerId="ADAL" clId="{3FBEA603-2B2D-4C5A-847C-F4C7A4E1F9C7}" dt="2026-05-28T15:32:12.491" v="1308"/>
          <ac:spMkLst>
            <pc:docMk/>
            <pc:sldMk cId="1748917084" sldId="267"/>
            <ac:spMk id="17" creationId="{7D3F11FF-5BC6-815F-D48D-1F89918E3E0A}"/>
          </ac:spMkLst>
        </pc:spChg>
        <pc:spChg chg="mod">
          <ac:chgData name="Dan Williams" userId="f29b3c51-bd33-47dd-a3d1-9cc44d628716" providerId="ADAL" clId="{3FBEA603-2B2D-4C5A-847C-F4C7A4E1F9C7}" dt="2026-06-10T13:48:31.655" v="1600"/>
          <ac:spMkLst>
            <pc:docMk/>
            <pc:sldMk cId="1748917084" sldId="267"/>
            <ac:spMk id="18" creationId="{D2104756-9006-DDB4-5C38-56A0A7A55F94}"/>
          </ac:spMkLst>
        </pc:spChg>
        <pc:spChg chg="mod">
          <ac:chgData name="Dan Williams" userId="f29b3c51-bd33-47dd-a3d1-9cc44d628716" providerId="ADAL" clId="{3FBEA603-2B2D-4C5A-847C-F4C7A4E1F9C7}" dt="2026-06-10T13:48:40.845" v="1607" actId="20577"/>
          <ac:spMkLst>
            <pc:docMk/>
            <pc:sldMk cId="1748917084" sldId="267"/>
            <ac:spMk id="19" creationId="{17596109-920E-DD6F-E821-5E28C34C8FC0}"/>
          </ac:spMkLst>
        </pc:spChg>
        <pc:spChg chg="mod">
          <ac:chgData name="Dan Williams" userId="f29b3c51-bd33-47dd-a3d1-9cc44d628716" providerId="ADAL" clId="{3FBEA603-2B2D-4C5A-847C-F4C7A4E1F9C7}" dt="2026-06-10T13:48:32.156" v="1602" actId="20577"/>
          <ac:spMkLst>
            <pc:docMk/>
            <pc:sldMk cId="1748917084" sldId="267"/>
            <ac:spMk id="20" creationId="{A1845BEC-36B0-984B-D33A-D85A02C47A15}"/>
          </ac:spMkLst>
        </pc:spChg>
        <pc:spChg chg="mod">
          <ac:chgData name="Dan Williams" userId="f29b3c51-bd33-47dd-a3d1-9cc44d628716" providerId="ADAL" clId="{3FBEA603-2B2D-4C5A-847C-F4C7A4E1F9C7}" dt="2026-06-10T13:48:49.026" v="1613" actId="20577"/>
          <ac:spMkLst>
            <pc:docMk/>
            <pc:sldMk cId="1748917084" sldId="267"/>
            <ac:spMk id="22" creationId="{FA3818E9-B8B7-C43A-CB80-D48AE92165BB}"/>
          </ac:spMkLst>
        </pc:spChg>
        <pc:spChg chg="mod">
          <ac:chgData name="Dan Williams" userId="f29b3c51-bd33-47dd-a3d1-9cc44d628716" providerId="ADAL" clId="{3FBEA603-2B2D-4C5A-847C-F4C7A4E1F9C7}" dt="2026-06-04T09:06:51.454" v="1421"/>
          <ac:spMkLst>
            <pc:docMk/>
            <pc:sldMk cId="1748917084" sldId="267"/>
            <ac:spMk id="23" creationId="{021854AC-3841-AC5E-8774-A5B16D65927C}"/>
          </ac:spMkLst>
        </pc:spChg>
        <pc:spChg chg="mod">
          <ac:chgData name="Dan Williams" userId="f29b3c51-bd33-47dd-a3d1-9cc44d628716" providerId="ADAL" clId="{3FBEA603-2B2D-4C5A-847C-F4C7A4E1F9C7}" dt="2026-06-10T13:48:44.454" v="1609" actId="20577"/>
          <ac:spMkLst>
            <pc:docMk/>
            <pc:sldMk cId="1748917084" sldId="267"/>
            <ac:spMk id="24" creationId="{E1D1DB97-D098-6A60-688D-F57DDDF66721}"/>
          </ac:spMkLst>
        </pc:spChg>
        <pc:grpChg chg="mod">
          <ac:chgData name="Dan Williams" userId="f29b3c51-bd33-47dd-a3d1-9cc44d628716" providerId="ADAL" clId="{3FBEA603-2B2D-4C5A-847C-F4C7A4E1F9C7}" dt="2026-05-28T15:32:12.491" v="1308"/>
          <ac:grpSpMkLst>
            <pc:docMk/>
            <pc:sldMk cId="1748917084" sldId="267"/>
            <ac:grpSpMk id="45" creationId="{C7194AB9-B92D-BE7F-E4A0-4B1F9A7E4C3F}"/>
          </ac:grpSpMkLst>
        </pc:grpChg>
        <pc:grpChg chg="mod">
          <ac:chgData name="Dan Williams" userId="f29b3c51-bd33-47dd-a3d1-9cc44d628716" providerId="ADAL" clId="{3FBEA603-2B2D-4C5A-847C-F4C7A4E1F9C7}" dt="2026-06-10T13:48:31.655" v="1600"/>
          <ac:grpSpMkLst>
            <pc:docMk/>
            <pc:sldMk cId="1748917084" sldId="267"/>
            <ac:grpSpMk id="46" creationId="{077CEDCA-E5C7-2B37-3B05-0FAB9CC89C98}"/>
          </ac:grpSpMkLst>
        </pc:grpChg>
        <pc:picChg chg="add mod">
          <ac:chgData name="Dan Williams" userId="f29b3c51-bd33-47dd-a3d1-9cc44d628716" providerId="ADAL" clId="{3FBEA603-2B2D-4C5A-847C-F4C7A4E1F9C7}" dt="2026-06-12T10:32:25.733" v="1680"/>
          <ac:picMkLst>
            <pc:docMk/>
            <pc:sldMk cId="1748917084" sldId="267"/>
            <ac:picMk id="3" creationId="{EDC001FC-BA6E-1AD4-5139-7D8817EA4009}"/>
          </ac:picMkLst>
        </pc:picChg>
        <pc:picChg chg="del mod">
          <ac:chgData name="Dan Williams" userId="f29b3c51-bd33-47dd-a3d1-9cc44d628716" providerId="ADAL" clId="{3FBEA603-2B2D-4C5A-847C-F4C7A4E1F9C7}" dt="2026-06-12T10:32:25.630" v="1679" actId="478"/>
          <ac:picMkLst>
            <pc:docMk/>
            <pc:sldMk cId="1748917084" sldId="267"/>
            <ac:picMk id="38" creationId="{43CA2893-82DF-6DB9-3405-A0AB06A08050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2T10:32:21.252" v="1676"/>
        <pc:sldMkLst>
          <pc:docMk/>
          <pc:sldMk cId="2553684574" sldId="269"/>
        </pc:sldMkLst>
        <pc:spChg chg="mod">
          <ac:chgData name="Dan Williams" userId="f29b3c51-bd33-47dd-a3d1-9cc44d628716" providerId="ADAL" clId="{3FBEA603-2B2D-4C5A-847C-F4C7A4E1F9C7}" dt="2026-06-10T13:50:42.847" v="1643" actId="14826"/>
          <ac:spMkLst>
            <pc:docMk/>
            <pc:sldMk cId="2553684574" sldId="269"/>
            <ac:spMk id="2" creationId="{3AD342D3-4E77-7059-4A66-B8315D0D07DC}"/>
          </ac:spMkLst>
        </pc:spChg>
        <pc:spChg chg="mod">
          <ac:chgData name="Dan Williams" userId="f29b3c51-bd33-47dd-a3d1-9cc44d628716" providerId="ADAL" clId="{3FBEA603-2B2D-4C5A-847C-F4C7A4E1F9C7}" dt="2026-06-11T11:36:41.809" v="1653" actId="20577"/>
          <ac:spMkLst>
            <pc:docMk/>
            <pc:sldMk cId="2553684574" sldId="269"/>
            <ac:spMk id="22" creationId="{237A4270-20BF-10AF-196F-7D0E06FE8BBF}"/>
          </ac:spMkLst>
        </pc:spChg>
        <pc:spChg chg="mod">
          <ac:chgData name="Dan Williams" userId="f29b3c51-bd33-47dd-a3d1-9cc44d628716" providerId="ADAL" clId="{3FBEA603-2B2D-4C5A-847C-F4C7A4E1F9C7}" dt="2026-06-11T11:36:37.759" v="1649" actId="20577"/>
          <ac:spMkLst>
            <pc:docMk/>
            <pc:sldMk cId="2553684574" sldId="269"/>
            <ac:spMk id="24" creationId="{9BBEC70C-B23E-5B8B-CE80-2FDB0F1A7066}"/>
          </ac:spMkLst>
        </pc:spChg>
        <pc:picChg chg="add mod">
          <ac:chgData name="Dan Williams" userId="f29b3c51-bd33-47dd-a3d1-9cc44d628716" providerId="ADAL" clId="{3FBEA603-2B2D-4C5A-847C-F4C7A4E1F9C7}" dt="2026-06-12T10:32:21.252" v="1676"/>
          <ac:picMkLst>
            <pc:docMk/>
            <pc:sldMk cId="2553684574" sldId="269"/>
            <ac:picMk id="3" creationId="{68CA477E-A394-C5B7-6CD4-5E545D031F62}"/>
          </ac:picMkLst>
        </pc:picChg>
        <pc:picChg chg="del">
          <ac:chgData name="Dan Williams" userId="f29b3c51-bd33-47dd-a3d1-9cc44d628716" providerId="ADAL" clId="{3FBEA603-2B2D-4C5A-847C-F4C7A4E1F9C7}" dt="2026-06-12T10:32:21.065" v="1675" actId="478"/>
          <ac:picMkLst>
            <pc:docMk/>
            <pc:sldMk cId="2553684574" sldId="269"/>
            <ac:picMk id="38" creationId="{88EE26E2-9323-48C3-5091-2CE27515D216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6-12T10:32:27.968" v="1682"/>
        <pc:sldMkLst>
          <pc:docMk/>
          <pc:sldMk cId="2105751057" sldId="270"/>
        </pc:sldMkLst>
        <pc:spChg chg="mod">
          <ac:chgData name="Dan Williams" userId="f29b3c51-bd33-47dd-a3d1-9cc44d628716" providerId="ADAL" clId="{3FBEA603-2B2D-4C5A-847C-F4C7A4E1F9C7}" dt="2026-06-10T13:51:07.032" v="1646" actId="14826"/>
          <ac:spMkLst>
            <pc:docMk/>
            <pc:sldMk cId="2105751057" sldId="270"/>
            <ac:spMk id="2" creationId="{743B115E-1F60-8EC3-4058-98450F16E83A}"/>
          </ac:spMkLst>
        </pc:spChg>
        <pc:spChg chg="mod">
          <ac:chgData name="Dan Williams" userId="f29b3c51-bd33-47dd-a3d1-9cc44d628716" providerId="ADAL" clId="{3FBEA603-2B2D-4C5A-847C-F4C7A4E1F9C7}" dt="2026-06-10T13:49:45.493" v="1640" actId="20577"/>
          <ac:spMkLst>
            <pc:docMk/>
            <pc:sldMk cId="2105751057" sldId="270"/>
            <ac:spMk id="12" creationId="{53425573-994B-E1CB-5FE0-0C0E0F029699}"/>
          </ac:spMkLst>
        </pc:spChg>
        <pc:spChg chg="mod">
          <ac:chgData name="Dan Williams" userId="f29b3c51-bd33-47dd-a3d1-9cc44d628716" providerId="ADAL" clId="{3FBEA603-2B2D-4C5A-847C-F4C7A4E1F9C7}" dt="2026-06-10T13:49:06.838" v="1616"/>
          <ac:spMkLst>
            <pc:docMk/>
            <pc:sldMk cId="2105751057" sldId="270"/>
            <ac:spMk id="13" creationId="{CE91E0DF-ACAA-F2D0-E654-BF6C9E73171F}"/>
          </ac:spMkLst>
        </pc:spChg>
        <pc:spChg chg="mod">
          <ac:chgData name="Dan Williams" userId="f29b3c51-bd33-47dd-a3d1-9cc44d628716" providerId="ADAL" clId="{3FBEA603-2B2D-4C5A-847C-F4C7A4E1F9C7}" dt="2026-06-10T13:49:17.948" v="1623"/>
          <ac:spMkLst>
            <pc:docMk/>
            <pc:sldMk cId="2105751057" sldId="270"/>
            <ac:spMk id="16" creationId="{79EEFC38-69D3-30FA-F698-695D5D508D63}"/>
          </ac:spMkLst>
        </pc:spChg>
        <pc:spChg chg="mod">
          <ac:chgData name="Dan Williams" userId="f29b3c51-bd33-47dd-a3d1-9cc44d628716" providerId="ADAL" clId="{3FBEA603-2B2D-4C5A-847C-F4C7A4E1F9C7}" dt="2026-06-10T13:49:23.997" v="1625"/>
          <ac:spMkLst>
            <pc:docMk/>
            <pc:sldMk cId="2105751057" sldId="270"/>
            <ac:spMk id="17" creationId="{30FB4B9E-7EB3-DCA8-E0A7-A53E178985B7}"/>
          </ac:spMkLst>
        </pc:spChg>
        <pc:spChg chg="mod">
          <ac:chgData name="Dan Williams" userId="f29b3c51-bd33-47dd-a3d1-9cc44d628716" providerId="ADAL" clId="{3FBEA603-2B2D-4C5A-847C-F4C7A4E1F9C7}" dt="2026-06-10T13:49:12.685" v="1618"/>
          <ac:spMkLst>
            <pc:docMk/>
            <pc:sldMk cId="2105751057" sldId="270"/>
            <ac:spMk id="18" creationId="{55140DCD-0F81-F626-87CB-848175BF0E5A}"/>
          </ac:spMkLst>
        </pc:spChg>
        <pc:spChg chg="mod">
          <ac:chgData name="Dan Williams" userId="f29b3c51-bd33-47dd-a3d1-9cc44d628716" providerId="ADAL" clId="{3FBEA603-2B2D-4C5A-847C-F4C7A4E1F9C7}" dt="2026-06-10T13:49:24.071" v="1626"/>
          <ac:spMkLst>
            <pc:docMk/>
            <pc:sldMk cId="2105751057" sldId="270"/>
            <ac:spMk id="19" creationId="{B09522F9-DF6B-EAEA-B649-CE7A6B1335CC}"/>
          </ac:spMkLst>
        </pc:spChg>
        <pc:spChg chg="mod">
          <ac:chgData name="Dan Williams" userId="f29b3c51-bd33-47dd-a3d1-9cc44d628716" providerId="ADAL" clId="{3FBEA603-2B2D-4C5A-847C-F4C7A4E1F9C7}" dt="2026-06-10T13:49:13.288" v="1620" actId="20577"/>
          <ac:spMkLst>
            <pc:docMk/>
            <pc:sldMk cId="2105751057" sldId="270"/>
            <ac:spMk id="20" creationId="{FE27C6B6-8294-56EA-665F-5E74F0BF117D}"/>
          </ac:spMkLst>
        </pc:spChg>
        <pc:spChg chg="mod">
          <ac:chgData name="Dan Williams" userId="f29b3c51-bd33-47dd-a3d1-9cc44d628716" providerId="ADAL" clId="{3FBEA603-2B2D-4C5A-847C-F4C7A4E1F9C7}" dt="2026-06-10T13:49:35.662" v="1638" actId="20577"/>
          <ac:spMkLst>
            <pc:docMk/>
            <pc:sldMk cId="2105751057" sldId="270"/>
            <ac:spMk id="22" creationId="{EF89E40F-E0AD-D266-021A-BC448DCFD11A}"/>
          </ac:spMkLst>
        </pc:spChg>
        <pc:spChg chg="mod">
          <ac:chgData name="Dan Williams" userId="f29b3c51-bd33-47dd-a3d1-9cc44d628716" providerId="ADAL" clId="{3FBEA603-2B2D-4C5A-847C-F4C7A4E1F9C7}" dt="2026-06-10T13:49:28.655" v="1634" actId="20577"/>
          <ac:spMkLst>
            <pc:docMk/>
            <pc:sldMk cId="2105751057" sldId="270"/>
            <ac:spMk id="24" creationId="{91FE85FC-576A-393B-C1D4-CE4C7F5C15D1}"/>
          </ac:spMkLst>
        </pc:spChg>
        <pc:grpChg chg="mod">
          <ac:chgData name="Dan Williams" userId="f29b3c51-bd33-47dd-a3d1-9cc44d628716" providerId="ADAL" clId="{3FBEA603-2B2D-4C5A-847C-F4C7A4E1F9C7}" dt="2026-06-10T13:49:23.997" v="1625"/>
          <ac:grpSpMkLst>
            <pc:docMk/>
            <pc:sldMk cId="2105751057" sldId="270"/>
            <ac:grpSpMk id="45" creationId="{93B5B01B-32B9-3F24-6160-7208C902B6C3}"/>
          </ac:grpSpMkLst>
        </pc:grpChg>
        <pc:grpChg chg="mod">
          <ac:chgData name="Dan Williams" userId="f29b3c51-bd33-47dd-a3d1-9cc44d628716" providerId="ADAL" clId="{3FBEA603-2B2D-4C5A-847C-F4C7A4E1F9C7}" dt="2026-06-10T13:49:12.685" v="1618"/>
          <ac:grpSpMkLst>
            <pc:docMk/>
            <pc:sldMk cId="2105751057" sldId="270"/>
            <ac:grpSpMk id="46" creationId="{C89C7FDB-A4E0-6629-381F-BA85550772B6}"/>
          </ac:grpSpMkLst>
        </pc:grpChg>
        <pc:picChg chg="add mod">
          <ac:chgData name="Dan Williams" userId="f29b3c51-bd33-47dd-a3d1-9cc44d628716" providerId="ADAL" clId="{3FBEA603-2B2D-4C5A-847C-F4C7A4E1F9C7}" dt="2026-06-12T10:32:27.968" v="1682"/>
          <ac:picMkLst>
            <pc:docMk/>
            <pc:sldMk cId="2105751057" sldId="270"/>
            <ac:picMk id="3" creationId="{0F638F30-2C48-5FB3-BFD4-1F482808A7F2}"/>
          </ac:picMkLst>
        </pc:picChg>
        <pc:picChg chg="del">
          <ac:chgData name="Dan Williams" userId="f29b3c51-bd33-47dd-a3d1-9cc44d628716" providerId="ADAL" clId="{3FBEA603-2B2D-4C5A-847C-F4C7A4E1F9C7}" dt="2026-06-12T10:32:27.899" v="1681" actId="478"/>
          <ac:picMkLst>
            <pc:docMk/>
            <pc:sldMk cId="2105751057" sldId="270"/>
            <ac:picMk id="38" creationId="{CB316540-4D76-3928-8293-0A60BEF47C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6151-AD36-434A-523B-495D18FD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4D54-862F-DB9E-6C30-C938F00B0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2DE3-F50A-84B6-D74D-35EF8522B76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F3FD8-E685-FA11-A4BE-55AF7D0D6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5AB71-C6B9-62AC-DCE7-D12E6166F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Virgin Voyages Comedy Fest from the UK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37F361-C126-29F8-2D1F-FFEB5CD963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AFAD54-FF96-3CB3-1744-E6F8873E5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Medium" pitchFamily="2" charset="0"/>
                <a:ea typeface="VV Centra 2 Medium" pitchFamily="2" charset="0"/>
                <a:cs typeface="+mn-cs"/>
              </a:rPr>
              <a:t>Portsmouth  •  Bruges/Zeebrugge (Brussels)  •  Amsterdam  •  Hamburg  •  Portsmouth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1E0FE-780C-74DB-C280-0ED9362F2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404" y="3559776"/>
            <a:ext cx="6644866" cy="1321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59606-4F84-9402-A162-C666E3028A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20A02-D300-AF71-1CF7-F1F8E61838B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£1295pp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E7D10-53C2-9EAA-BF54-81AC8DDF7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BE6E6-6496-2A33-314A-C05359F0BB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FC8BC-ED4E-3514-3634-7F9F8DABF0C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£1052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E4BEF5-6357-54A9-7A99-7B558E38CD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BD1F7-E548-55F8-7222-CD68FE2E595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DDB1F9-7648-ED4D-8FC1-2F3F4C20DD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A2361-4EE9-212C-F8C1-CD1CED811D32}"/>
              </a:ext>
            </a:extLst>
          </p:cNvPr>
          <p:cNvGrpSpPr/>
          <p:nvPr/>
        </p:nvGrpSpPr>
        <p:grpSpPr>
          <a:xfrm>
            <a:off x="4139151" y="6937645"/>
            <a:ext cx="2590735" cy="360000"/>
            <a:chOff x="4151629" y="7053102"/>
            <a:chExt cx="2590735" cy="36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9A724-E5D4-D946-6531-885579B00131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6CCF6-5201-FEEC-FA8C-E974C41BF5F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134838"/>
              <a:ext cx="2055334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20 August 2026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B26DC-04FF-1282-1875-661DB9F60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Western Caribbean &amp; Bimini Beach Club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Ocho Rios  •  George Town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£2399pp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130119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£2189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37646"/>
            <a:ext cx="2967773" cy="401713"/>
            <a:chOff x="637312" y="7020292"/>
            <a:chExt cx="2967773" cy="40171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020292"/>
              <a:ext cx="2427125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4 nights in Nashville </a:t>
              </a:r>
              <a:b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</a:b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+ 1 night in Miami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16 February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2A65C2E8-63F5-E52D-15BF-100943D529DF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404" y="3559776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36D1-8195-5759-5507-9524C55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D5171-35DF-C306-2C3B-62D31D637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A2FF9-9A17-02B7-3147-7BBBB22ED34D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FCC4B-841B-95FB-4213-A3BBE3FE2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1D71-2787-7032-AA2A-21DA2D33E8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Red Hot Sailing Club Voyage from Athens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1F61CF-6509-6B66-9B34-CB48E82EA9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9D82E1-01F8-4401-3E27-74DDB1A282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Chania (Souda Bay)  •  Ephesus (Kuşadasi)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B38E86-E722-19B7-493F-48C8A12A9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A4270-20BF-10AF-196F-7D0E06FE8BBF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</a:t>
            </a:r>
            <a:r>
              <a:rPr lang="en-US" sz="120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£2359pp</a:t>
            </a:r>
            <a:endParaRPr lang="en-US" sz="1200" dirty="0">
              <a:solidFill>
                <a:srgbClr val="333333"/>
              </a:solidFill>
              <a:latin typeface="VV Centra 2" pitchFamily="2" charset="0"/>
              <a:ea typeface="VV Centra 2" pitchFamily="2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129877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D1D986-149F-5F67-B6ED-7C8587E12E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7179-3ABF-E4DD-5E5F-1EDE8570AF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EC70C-B23E-5B8B-CE80-2FDB0F1A706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£2129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7DCE61-C55F-D61B-5C44-98D58C5530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6DA07-7F54-1D21-9262-64138BFDD35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01D78-1511-231A-A194-2EF9629472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B8BA7-F530-EA9F-0AEA-C7CAF6EBFAAB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5E93F-0F4C-B9E5-E52B-89AA0611421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E28978-7D1C-4995-20A5-E4BB50EC44A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342D3-4E77-7059-4A66-B8315D0D0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8CA477E-A394-C5B7-6CD4-5E545D031F62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404" y="3559776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Spain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Cannes  •  Provence (Toulon)  •  Valencia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£2004pp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£1629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29 May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6AACE35-D107-7CEB-EED5-5D348C289030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404" y="3559776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Florence/Pisa (Livorno)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£1549pp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£1249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EDC001FC-BA6E-1AD4-5139-7D8817EA4009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404" y="3559776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45ED-E9C6-64D7-06E1-E73F3C6C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86990-0A09-0AA5-B076-56571F1FA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EDF80-8755-1529-C15F-EC6CC4197A7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25573-994B-E1CB-5FE0-0C0E0F02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0DF-ACAA-F2D0-E654-BF6C9E7317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53A81-0674-52C1-A07B-1135EF44A9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EEFC38-69D3-30FA-F698-695D5D508D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St. Croix  •  San Juan  •  Puerto Plata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00AC9A-EAE9-BBF9-63E0-F5D20FC52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9E40F-E0AD-D266-021A-BC448DCFD11A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£2399pp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86A71A-2809-45FC-9C9C-E07CF67793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F82D2-5B22-F8F9-1A60-CC3486C1DB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E85FC-576A-393B-C1D4-CE4C7F5C15D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£2199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B5B01B-32B9-3F24-6160-7208C902B6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FB4B9E-7EB3-DCA8-E0A7-A53E178985B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522F9-DF6B-EAEA-B649-CE7A6B1335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9C7FDB-A4E0-6629-381F-BA85550772B6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140DCD-0F81-F626-87CB-848175BF0E5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7C6B6-8294-56EA-665F-5E74F0BF117D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29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B115E-1F60-8EC3-4058-98450F16E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0F638F30-2C48-5FB3-BFD4-1F482808A7F2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404" y="3559776"/>
            <a:ext cx="6644866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470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2026-06-12T13:52:51Z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